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19" r:id="rId17"/>
    <p:sldId id="307" r:id="rId18"/>
    <p:sldId id="318" r:id="rId19"/>
    <p:sldId id="320" r:id="rId20"/>
    <p:sldId id="321" r:id="rId21"/>
    <p:sldId id="322" r:id="rId22"/>
    <p:sldId id="323" r:id="rId23"/>
    <p:sldId id="325" r:id="rId24"/>
    <p:sldId id="324" r:id="rId25"/>
    <p:sldId id="326" r:id="rId26"/>
    <p:sldId id="327" r:id="rId27"/>
    <p:sldId id="328" r:id="rId28"/>
    <p:sldId id="300" r:id="rId29"/>
    <p:sldId id="301" r:id="rId30"/>
    <p:sldId id="302" r:id="rId31"/>
    <p:sldId id="304" r:id="rId32"/>
    <p:sldId id="279" r:id="rId33"/>
    <p:sldId id="329" r:id="rId34"/>
    <p:sldId id="330" r:id="rId35"/>
    <p:sldId id="331" r:id="rId36"/>
    <p:sldId id="332" r:id="rId37"/>
    <p:sldId id="333" r:id="rId38"/>
    <p:sldId id="334" r:id="rId39"/>
    <p:sldId id="336" r:id="rId40"/>
    <p:sldId id="337" r:id="rId41"/>
    <p:sldId id="338" r:id="rId42"/>
    <p:sldId id="339" r:id="rId43"/>
    <p:sldId id="340" r:id="rId44"/>
    <p:sldId id="341" r:id="rId45"/>
    <p:sldId id="342" r:id="rId46"/>
    <p:sldId id="343" r:id="rId47"/>
    <p:sldId id="344" r:id="rId48"/>
    <p:sldId id="34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455" autoAdjust="0"/>
  </p:normalViewPr>
  <p:slideViewPr>
    <p:cSldViewPr snapToGrid="0">
      <p:cViewPr varScale="1">
        <p:scale>
          <a:sx n="55" d="100"/>
          <a:sy n="55" d="100"/>
        </p:scale>
        <p:origin x="133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930CDF-74E9-7F46-A2E9-0371BBAE9784}" type="doc">
      <dgm:prSet loTypeId="urn:microsoft.com/office/officeart/2005/8/layout/process4" loCatId="" qsTypeId="urn:microsoft.com/office/officeart/2005/8/quickstyle/simple1" qsCatId="simple" csTypeId="urn:microsoft.com/office/officeart/2005/8/colors/accent6_1" csCatId="accent6" phldr="1"/>
      <dgm:spPr/>
      <dgm:t>
        <a:bodyPr/>
        <a:lstStyle/>
        <a:p>
          <a:endParaRPr lang="en-US"/>
        </a:p>
      </dgm:t>
    </dgm:pt>
    <dgm:pt modelId="{C5930D5C-8B81-C747-89C6-226EFEDC0839}">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vi-VN" sz="2000" b="1" smtClean="0">
              <a:latin typeface="Arial" panose="020B0604020202020204" pitchFamily="34" charset="0"/>
              <a:cs typeface="Arial" panose="020B0604020202020204" pitchFamily="34" charset="0"/>
            </a:rPr>
            <a:t>Sắp xếp các cạnh theo thứ tự tăng dần về trọng số. </a:t>
          </a:r>
          <a:endParaRPr lang="en-US" sz="2000" b="1" dirty="0">
            <a:latin typeface="Arial" panose="020B0604020202020204" pitchFamily="34" charset="0"/>
            <a:cs typeface="Arial" panose="020B0604020202020204" pitchFamily="34" charset="0"/>
          </a:endParaRPr>
        </a:p>
      </dgm:t>
    </dgm:pt>
    <dgm:pt modelId="{F8B0F8F9-60F8-6047-85B6-08BEE337A78A}" type="parTrans" cxnId="{2FA013ED-CA85-D64C-BDA2-0D4460485DA9}">
      <dgm:prSet/>
      <dgm:spPr/>
      <dgm:t>
        <a:bodyPr/>
        <a:lstStyle/>
        <a:p>
          <a:endParaRPr lang="en-US" sz="4000">
            <a:latin typeface="Arial" panose="020B0604020202020204" pitchFamily="34" charset="0"/>
            <a:cs typeface="Arial" panose="020B0604020202020204" pitchFamily="34" charset="0"/>
          </a:endParaRPr>
        </a:p>
      </dgm:t>
    </dgm:pt>
    <dgm:pt modelId="{571439F7-F062-C648-A32F-95BA037716AC}" type="sibTrans" cxnId="{2FA013ED-CA85-D64C-BDA2-0D4460485DA9}">
      <dgm:prSet/>
      <dgm:spPr/>
      <dgm:t>
        <a:bodyPr/>
        <a:lstStyle/>
        <a:p>
          <a:endParaRPr lang="en-US" sz="4000">
            <a:latin typeface="Arial" panose="020B0604020202020204" pitchFamily="34" charset="0"/>
            <a:cs typeface="Arial" panose="020B0604020202020204" pitchFamily="34" charset="0"/>
          </a:endParaRPr>
        </a:p>
      </dgm:t>
    </dgm:pt>
    <dgm:pt modelId="{33E8487E-51FC-B547-8BA0-ACAC3155DA76}">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vi-VN" sz="2000" b="1" smtClean="0">
              <a:latin typeface="Arial" panose="020B0604020202020204" pitchFamily="34" charset="0"/>
              <a:cs typeface="Arial" panose="020B0604020202020204" pitchFamily="34" charset="0"/>
            </a:rPr>
            <a:t>Khởi tạo cây khung nhỏ nhất T = ∅</a:t>
          </a:r>
          <a:endParaRPr lang="en-US" sz="2000" b="1" dirty="0">
            <a:latin typeface="Arial" panose="020B0604020202020204" pitchFamily="34" charset="0"/>
            <a:cs typeface="Arial" panose="020B0604020202020204" pitchFamily="34" charset="0"/>
          </a:endParaRPr>
        </a:p>
      </dgm:t>
    </dgm:pt>
    <dgm:pt modelId="{ADF46CF9-0678-194F-9404-3CB460F825A2}" type="parTrans" cxnId="{74274EBD-4E52-1D4D-AD8D-D6E8494ED31D}">
      <dgm:prSet/>
      <dgm:spPr/>
      <dgm:t>
        <a:bodyPr/>
        <a:lstStyle/>
        <a:p>
          <a:endParaRPr lang="en-US" sz="4000">
            <a:latin typeface="Arial" panose="020B0604020202020204" pitchFamily="34" charset="0"/>
            <a:cs typeface="Arial" panose="020B0604020202020204" pitchFamily="34" charset="0"/>
          </a:endParaRPr>
        </a:p>
      </dgm:t>
    </dgm:pt>
    <dgm:pt modelId="{7B7D37B5-A3B9-804A-803F-809EF72F4286}" type="sibTrans" cxnId="{74274EBD-4E52-1D4D-AD8D-D6E8494ED31D}">
      <dgm:prSet/>
      <dgm:spPr/>
      <dgm:t>
        <a:bodyPr/>
        <a:lstStyle/>
        <a:p>
          <a:endParaRPr lang="en-US" sz="4000">
            <a:latin typeface="Arial" panose="020B0604020202020204" pitchFamily="34" charset="0"/>
            <a:cs typeface="Arial" panose="020B0604020202020204" pitchFamily="34" charset="0"/>
          </a:endParaRPr>
        </a:p>
      </dgm:t>
    </dgm:pt>
    <dgm:pt modelId="{418B0723-AA72-244C-AA98-495419C7B1E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000" b="1" smtClean="0">
              <a:latin typeface="Arial" panose="020B0604020202020204" pitchFamily="34" charset="0"/>
              <a:cs typeface="Arial" panose="020B0604020202020204" pitchFamily="34" charset="0"/>
            </a:rPr>
            <a:t>Lần lượt duyệt các cạnh của danh sách đã sắp xếp. </a:t>
          </a:r>
        </a:p>
        <a:p>
          <a:r>
            <a:rPr lang="en-US" sz="2000" b="1" smtClean="0">
              <a:latin typeface="Arial" panose="020B0604020202020204" pitchFamily="34" charset="0"/>
              <a:cs typeface="Arial" panose="020B0604020202020204" pitchFamily="34" charset="0"/>
            </a:rPr>
            <a:t>Nếu T + {e} không chứa chu trình thì gán T = T + {e} </a:t>
          </a:r>
          <a:endParaRPr lang="en-US" sz="2000" b="1" dirty="0">
            <a:latin typeface="Arial" panose="020B0604020202020204" pitchFamily="34" charset="0"/>
            <a:cs typeface="Arial" panose="020B0604020202020204" pitchFamily="34" charset="0"/>
          </a:endParaRPr>
        </a:p>
      </dgm:t>
    </dgm:pt>
    <dgm:pt modelId="{B5734622-FA32-284D-A04D-F3F73435C1F9}" type="parTrans" cxnId="{DA7FED4E-60E2-4F49-A2BE-FA21E614A885}">
      <dgm:prSet/>
      <dgm:spPr/>
      <dgm:t>
        <a:bodyPr/>
        <a:lstStyle/>
        <a:p>
          <a:endParaRPr lang="en-US" sz="4000">
            <a:latin typeface="Arial" panose="020B0604020202020204" pitchFamily="34" charset="0"/>
            <a:cs typeface="Arial" panose="020B0604020202020204" pitchFamily="34" charset="0"/>
          </a:endParaRPr>
        </a:p>
      </dgm:t>
    </dgm:pt>
    <dgm:pt modelId="{4A2B14F5-EF23-C746-A8A1-5E3629DB7E2F}" type="sibTrans" cxnId="{DA7FED4E-60E2-4F49-A2BE-FA21E614A885}">
      <dgm:prSet/>
      <dgm:spPr/>
      <dgm:t>
        <a:bodyPr/>
        <a:lstStyle/>
        <a:p>
          <a:endParaRPr lang="en-US" sz="4000">
            <a:latin typeface="Arial" panose="020B0604020202020204" pitchFamily="34" charset="0"/>
            <a:cs typeface="Arial" panose="020B0604020202020204" pitchFamily="34" charset="0"/>
          </a:endParaRPr>
        </a:p>
      </dgm:t>
    </dgm:pt>
    <dgm:pt modelId="{8DA734DD-CF2C-8E48-9633-243FF3297E7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000" b="1" smtClean="0">
              <a:latin typeface="Arial" panose="020B0604020202020204" pitchFamily="34" charset="0"/>
              <a:cs typeface="Arial" panose="020B0604020202020204" pitchFamily="34" charset="0"/>
            </a:rPr>
            <a:t>Nếu T đủ n – 1 thành phần thì dừng lại.</a:t>
          </a:r>
          <a:endParaRPr lang="en-US" sz="2000" b="1" dirty="0">
            <a:latin typeface="Arial" panose="020B0604020202020204" pitchFamily="34" charset="0"/>
            <a:cs typeface="Arial" panose="020B0604020202020204" pitchFamily="34" charset="0"/>
          </a:endParaRPr>
        </a:p>
      </dgm:t>
    </dgm:pt>
    <dgm:pt modelId="{BF25F7BC-2D92-364E-B8B5-671713635422}" type="parTrans" cxnId="{3F6322DC-7212-2148-9F55-40AFD24E8A00}">
      <dgm:prSet/>
      <dgm:spPr/>
      <dgm:t>
        <a:bodyPr/>
        <a:lstStyle/>
        <a:p>
          <a:endParaRPr lang="en-US" sz="4000">
            <a:latin typeface="Arial" panose="020B0604020202020204" pitchFamily="34" charset="0"/>
            <a:cs typeface="Arial" panose="020B0604020202020204" pitchFamily="34" charset="0"/>
          </a:endParaRPr>
        </a:p>
      </dgm:t>
    </dgm:pt>
    <dgm:pt modelId="{73560363-280F-2548-B370-0A654A8B41E3}" type="sibTrans" cxnId="{3F6322DC-7212-2148-9F55-40AFD24E8A00}">
      <dgm:prSet/>
      <dgm:spPr/>
      <dgm:t>
        <a:bodyPr/>
        <a:lstStyle/>
        <a:p>
          <a:endParaRPr lang="en-US" sz="4000">
            <a:latin typeface="Arial" panose="020B0604020202020204" pitchFamily="34" charset="0"/>
            <a:cs typeface="Arial" panose="020B0604020202020204" pitchFamily="34" charset="0"/>
          </a:endParaRPr>
        </a:p>
      </dgm:t>
    </dgm:pt>
    <dgm:pt modelId="{2921CB2A-3FF4-7749-A3DE-1D8BFA890D65}" type="pres">
      <dgm:prSet presAssocID="{CC930CDF-74E9-7F46-A2E9-0371BBAE9784}" presName="Name0" presStyleCnt="0">
        <dgm:presLayoutVars>
          <dgm:dir/>
          <dgm:animLvl val="lvl"/>
          <dgm:resizeHandles val="exact"/>
        </dgm:presLayoutVars>
      </dgm:prSet>
      <dgm:spPr/>
      <dgm:t>
        <a:bodyPr/>
        <a:lstStyle/>
        <a:p>
          <a:endParaRPr lang="en-US"/>
        </a:p>
      </dgm:t>
    </dgm:pt>
    <dgm:pt modelId="{DBAA131D-4E4F-6844-8EE4-33D8298BE7F3}" type="pres">
      <dgm:prSet presAssocID="{8DA734DD-CF2C-8E48-9633-243FF3297E7C}" presName="boxAndChildren" presStyleCnt="0"/>
      <dgm:spPr/>
      <dgm:t>
        <a:bodyPr/>
        <a:lstStyle/>
        <a:p>
          <a:endParaRPr lang="en-US"/>
        </a:p>
      </dgm:t>
    </dgm:pt>
    <dgm:pt modelId="{52A33167-0911-DC4A-8188-EF1F57A115F0}" type="pres">
      <dgm:prSet presAssocID="{8DA734DD-CF2C-8E48-9633-243FF3297E7C}" presName="parentTextBox" presStyleLbl="node1" presStyleIdx="0" presStyleCnt="4"/>
      <dgm:spPr/>
      <dgm:t>
        <a:bodyPr/>
        <a:lstStyle/>
        <a:p>
          <a:endParaRPr lang="en-US"/>
        </a:p>
      </dgm:t>
    </dgm:pt>
    <dgm:pt modelId="{BBAD44B9-EE4D-EC42-9868-E64E7F69AAE1}" type="pres">
      <dgm:prSet presAssocID="{4A2B14F5-EF23-C746-A8A1-5E3629DB7E2F}" presName="sp" presStyleCnt="0"/>
      <dgm:spPr/>
      <dgm:t>
        <a:bodyPr/>
        <a:lstStyle/>
        <a:p>
          <a:endParaRPr lang="en-US"/>
        </a:p>
      </dgm:t>
    </dgm:pt>
    <dgm:pt modelId="{3C72FBDE-1FE3-8545-B125-C230C6EEFB20}" type="pres">
      <dgm:prSet presAssocID="{418B0723-AA72-244C-AA98-495419C7B1E7}" presName="arrowAndChildren" presStyleCnt="0"/>
      <dgm:spPr/>
      <dgm:t>
        <a:bodyPr/>
        <a:lstStyle/>
        <a:p>
          <a:endParaRPr lang="en-US"/>
        </a:p>
      </dgm:t>
    </dgm:pt>
    <dgm:pt modelId="{E2CD8740-3545-2243-B090-6E0C938E11D7}" type="pres">
      <dgm:prSet presAssocID="{418B0723-AA72-244C-AA98-495419C7B1E7}" presName="parentTextArrow" presStyleLbl="node1" presStyleIdx="1" presStyleCnt="4"/>
      <dgm:spPr/>
      <dgm:t>
        <a:bodyPr/>
        <a:lstStyle/>
        <a:p>
          <a:endParaRPr lang="en-US"/>
        </a:p>
      </dgm:t>
    </dgm:pt>
    <dgm:pt modelId="{CE6DE839-7A4F-6A44-B747-72BF6CC21416}" type="pres">
      <dgm:prSet presAssocID="{7B7D37B5-A3B9-804A-803F-809EF72F4286}" presName="sp" presStyleCnt="0"/>
      <dgm:spPr/>
      <dgm:t>
        <a:bodyPr/>
        <a:lstStyle/>
        <a:p>
          <a:endParaRPr lang="en-US"/>
        </a:p>
      </dgm:t>
    </dgm:pt>
    <dgm:pt modelId="{4C322CA6-0F05-2C48-8985-AB7A4C9D17E9}" type="pres">
      <dgm:prSet presAssocID="{33E8487E-51FC-B547-8BA0-ACAC3155DA76}" presName="arrowAndChildren" presStyleCnt="0"/>
      <dgm:spPr/>
      <dgm:t>
        <a:bodyPr/>
        <a:lstStyle/>
        <a:p>
          <a:endParaRPr lang="en-US"/>
        </a:p>
      </dgm:t>
    </dgm:pt>
    <dgm:pt modelId="{4B8FDED1-A508-DC4C-ADCE-E1213A7CCC8E}" type="pres">
      <dgm:prSet presAssocID="{33E8487E-51FC-B547-8BA0-ACAC3155DA76}" presName="parentTextArrow" presStyleLbl="node1" presStyleIdx="2" presStyleCnt="4"/>
      <dgm:spPr/>
      <dgm:t>
        <a:bodyPr/>
        <a:lstStyle/>
        <a:p>
          <a:endParaRPr lang="en-US"/>
        </a:p>
      </dgm:t>
    </dgm:pt>
    <dgm:pt modelId="{FE974212-42BC-D14B-B8ED-FAA58F0A8CEB}" type="pres">
      <dgm:prSet presAssocID="{571439F7-F062-C648-A32F-95BA037716AC}" presName="sp" presStyleCnt="0"/>
      <dgm:spPr/>
      <dgm:t>
        <a:bodyPr/>
        <a:lstStyle/>
        <a:p>
          <a:endParaRPr lang="en-US"/>
        </a:p>
      </dgm:t>
    </dgm:pt>
    <dgm:pt modelId="{F0C21748-73E7-7E48-863B-C1C1175E32CE}" type="pres">
      <dgm:prSet presAssocID="{C5930D5C-8B81-C747-89C6-226EFEDC0839}" presName="arrowAndChildren" presStyleCnt="0"/>
      <dgm:spPr/>
      <dgm:t>
        <a:bodyPr/>
        <a:lstStyle/>
        <a:p>
          <a:endParaRPr lang="en-US"/>
        </a:p>
      </dgm:t>
    </dgm:pt>
    <dgm:pt modelId="{7E21F4D1-FBC7-164D-B59E-62373019BF91}" type="pres">
      <dgm:prSet presAssocID="{C5930D5C-8B81-C747-89C6-226EFEDC0839}" presName="parentTextArrow" presStyleLbl="node1" presStyleIdx="3" presStyleCnt="4"/>
      <dgm:spPr/>
      <dgm:t>
        <a:bodyPr/>
        <a:lstStyle/>
        <a:p>
          <a:endParaRPr lang="en-US"/>
        </a:p>
      </dgm:t>
    </dgm:pt>
  </dgm:ptLst>
  <dgm:cxnLst>
    <dgm:cxn modelId="{3F6322DC-7212-2148-9F55-40AFD24E8A00}" srcId="{CC930CDF-74E9-7F46-A2E9-0371BBAE9784}" destId="{8DA734DD-CF2C-8E48-9633-243FF3297E7C}" srcOrd="3" destOrd="0" parTransId="{BF25F7BC-2D92-364E-B8B5-671713635422}" sibTransId="{73560363-280F-2548-B370-0A654A8B41E3}"/>
    <dgm:cxn modelId="{FD5186A1-67C5-3242-A51F-B083B409D236}" type="presOf" srcId="{8DA734DD-CF2C-8E48-9633-243FF3297E7C}" destId="{52A33167-0911-DC4A-8188-EF1F57A115F0}" srcOrd="0" destOrd="0" presId="urn:microsoft.com/office/officeart/2005/8/layout/process4"/>
    <dgm:cxn modelId="{3BDD1BF2-3C01-9C40-9881-05BDB53326A6}" type="presOf" srcId="{C5930D5C-8B81-C747-89C6-226EFEDC0839}" destId="{7E21F4D1-FBC7-164D-B59E-62373019BF91}" srcOrd="0" destOrd="0" presId="urn:microsoft.com/office/officeart/2005/8/layout/process4"/>
    <dgm:cxn modelId="{BE3FA901-0F33-9240-95B5-1F8C416498C5}" type="presOf" srcId="{33E8487E-51FC-B547-8BA0-ACAC3155DA76}" destId="{4B8FDED1-A508-DC4C-ADCE-E1213A7CCC8E}" srcOrd="0" destOrd="0" presId="urn:microsoft.com/office/officeart/2005/8/layout/process4"/>
    <dgm:cxn modelId="{2FA013ED-CA85-D64C-BDA2-0D4460485DA9}" srcId="{CC930CDF-74E9-7F46-A2E9-0371BBAE9784}" destId="{C5930D5C-8B81-C747-89C6-226EFEDC0839}" srcOrd="0" destOrd="0" parTransId="{F8B0F8F9-60F8-6047-85B6-08BEE337A78A}" sibTransId="{571439F7-F062-C648-A32F-95BA037716AC}"/>
    <dgm:cxn modelId="{667DCD07-B421-7540-BD88-D66A714CBD12}" type="presOf" srcId="{418B0723-AA72-244C-AA98-495419C7B1E7}" destId="{E2CD8740-3545-2243-B090-6E0C938E11D7}" srcOrd="0" destOrd="0" presId="urn:microsoft.com/office/officeart/2005/8/layout/process4"/>
    <dgm:cxn modelId="{74274EBD-4E52-1D4D-AD8D-D6E8494ED31D}" srcId="{CC930CDF-74E9-7F46-A2E9-0371BBAE9784}" destId="{33E8487E-51FC-B547-8BA0-ACAC3155DA76}" srcOrd="1" destOrd="0" parTransId="{ADF46CF9-0678-194F-9404-3CB460F825A2}" sibTransId="{7B7D37B5-A3B9-804A-803F-809EF72F4286}"/>
    <dgm:cxn modelId="{F5B500C7-1E63-D843-A959-A9F78B9C5271}" type="presOf" srcId="{CC930CDF-74E9-7F46-A2E9-0371BBAE9784}" destId="{2921CB2A-3FF4-7749-A3DE-1D8BFA890D65}" srcOrd="0" destOrd="0" presId="urn:microsoft.com/office/officeart/2005/8/layout/process4"/>
    <dgm:cxn modelId="{DA7FED4E-60E2-4F49-A2BE-FA21E614A885}" srcId="{CC930CDF-74E9-7F46-A2E9-0371BBAE9784}" destId="{418B0723-AA72-244C-AA98-495419C7B1E7}" srcOrd="2" destOrd="0" parTransId="{B5734622-FA32-284D-A04D-F3F73435C1F9}" sibTransId="{4A2B14F5-EF23-C746-A8A1-5E3629DB7E2F}"/>
    <dgm:cxn modelId="{9A633B08-68A3-8140-83FF-44987C7025FF}" type="presParOf" srcId="{2921CB2A-3FF4-7749-A3DE-1D8BFA890D65}" destId="{DBAA131D-4E4F-6844-8EE4-33D8298BE7F3}" srcOrd="0" destOrd="0" presId="urn:microsoft.com/office/officeart/2005/8/layout/process4"/>
    <dgm:cxn modelId="{0CA24210-402B-1C46-9F4A-AAE90B0CB76D}" type="presParOf" srcId="{DBAA131D-4E4F-6844-8EE4-33D8298BE7F3}" destId="{52A33167-0911-DC4A-8188-EF1F57A115F0}" srcOrd="0" destOrd="0" presId="urn:microsoft.com/office/officeart/2005/8/layout/process4"/>
    <dgm:cxn modelId="{CEC2AA13-A209-9040-AADB-68F464F40CEE}" type="presParOf" srcId="{2921CB2A-3FF4-7749-A3DE-1D8BFA890D65}" destId="{BBAD44B9-EE4D-EC42-9868-E64E7F69AAE1}" srcOrd="1" destOrd="0" presId="urn:microsoft.com/office/officeart/2005/8/layout/process4"/>
    <dgm:cxn modelId="{9800D822-62CA-6E4D-AA8B-30DCB6F8DDED}" type="presParOf" srcId="{2921CB2A-3FF4-7749-A3DE-1D8BFA890D65}" destId="{3C72FBDE-1FE3-8545-B125-C230C6EEFB20}" srcOrd="2" destOrd="0" presId="urn:microsoft.com/office/officeart/2005/8/layout/process4"/>
    <dgm:cxn modelId="{34169C70-9939-194E-83D1-DB6A83D0F1DD}" type="presParOf" srcId="{3C72FBDE-1FE3-8545-B125-C230C6EEFB20}" destId="{E2CD8740-3545-2243-B090-6E0C938E11D7}" srcOrd="0" destOrd="0" presId="urn:microsoft.com/office/officeart/2005/8/layout/process4"/>
    <dgm:cxn modelId="{C1F3F168-C78E-2C48-9164-84683B2CC163}" type="presParOf" srcId="{2921CB2A-3FF4-7749-A3DE-1D8BFA890D65}" destId="{CE6DE839-7A4F-6A44-B747-72BF6CC21416}" srcOrd="3" destOrd="0" presId="urn:microsoft.com/office/officeart/2005/8/layout/process4"/>
    <dgm:cxn modelId="{AC84A7F6-5691-BB49-9CA5-ACE2CBAE0C22}" type="presParOf" srcId="{2921CB2A-3FF4-7749-A3DE-1D8BFA890D65}" destId="{4C322CA6-0F05-2C48-8985-AB7A4C9D17E9}" srcOrd="4" destOrd="0" presId="urn:microsoft.com/office/officeart/2005/8/layout/process4"/>
    <dgm:cxn modelId="{3840DBDA-889F-C141-B49D-D395AB118C7B}" type="presParOf" srcId="{4C322CA6-0F05-2C48-8985-AB7A4C9D17E9}" destId="{4B8FDED1-A508-DC4C-ADCE-E1213A7CCC8E}" srcOrd="0" destOrd="0" presId="urn:microsoft.com/office/officeart/2005/8/layout/process4"/>
    <dgm:cxn modelId="{DBA82E85-63C3-2347-AB5C-B63623A5F885}" type="presParOf" srcId="{2921CB2A-3FF4-7749-A3DE-1D8BFA890D65}" destId="{FE974212-42BC-D14B-B8ED-FAA58F0A8CEB}" srcOrd="5" destOrd="0" presId="urn:microsoft.com/office/officeart/2005/8/layout/process4"/>
    <dgm:cxn modelId="{BB8372D7-305B-1440-8BC6-B7EEAB941107}" type="presParOf" srcId="{2921CB2A-3FF4-7749-A3DE-1D8BFA890D65}" destId="{F0C21748-73E7-7E48-863B-C1C1175E32CE}" srcOrd="6" destOrd="0" presId="urn:microsoft.com/office/officeart/2005/8/layout/process4"/>
    <dgm:cxn modelId="{5F00B564-9FFB-5A4D-BB91-70318D647A4B}" type="presParOf" srcId="{F0C21748-73E7-7E48-863B-C1C1175E32CE}" destId="{7E21F4D1-FBC7-164D-B59E-62373019BF91}"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E7C48-B483-48B1-901F-4B0737504AA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65A4F48-0BEF-4E76-9C2B-6913CF2F0140}">
      <dgm:prSet phldrT="[Text]"/>
      <dgm:spPr>
        <a:solidFill>
          <a:srgbClr val="F47321"/>
        </a:solidFill>
        <a:ln>
          <a:solidFill>
            <a:schemeClr val="accent1">
              <a:lumMod val="75000"/>
            </a:schemeClr>
          </a:solidFill>
        </a:ln>
      </dgm:spPr>
      <dgm:t>
        <a:bodyPr/>
        <a:lstStyle/>
        <a:p>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endParaRPr lang="en-US" dirty="0">
            <a:latin typeface="Arial" panose="020B0604020202020204" pitchFamily="34" charset="0"/>
            <a:cs typeface="Arial" panose="020B0604020202020204" pitchFamily="34" charset="0"/>
          </a:endParaRPr>
        </a:p>
      </dgm:t>
    </dgm:pt>
    <dgm:pt modelId="{2F7377E5-C5DD-4C7F-BA05-B5D003B576BA}" type="parTrans" cxnId="{2E39C11B-7CF9-4748-8A09-A1CC61047C55}">
      <dgm:prSet/>
      <dgm:spPr/>
      <dgm:t>
        <a:bodyPr/>
        <a:lstStyle/>
        <a:p>
          <a:endParaRPr lang="en-US"/>
        </a:p>
      </dgm:t>
    </dgm:pt>
    <dgm:pt modelId="{B6012AC9-CCA8-4CF5-BC4C-C5FCE6FA986E}" type="sibTrans" cxnId="{2E39C11B-7CF9-4748-8A09-A1CC61047C55}">
      <dgm:prSet/>
      <dgm:spPr/>
      <dgm:t>
        <a:bodyPr/>
        <a:lstStyle/>
        <a:p>
          <a:endParaRPr lang="en-US"/>
        </a:p>
      </dgm:t>
    </dgm:pt>
    <dgm:pt modelId="{D2EABAD1-6FB4-441C-8756-42988FF6D297}">
      <dgm:prSet phldrT="[Text]"/>
      <dgm:spPr>
        <a:solidFill>
          <a:srgbClr val="F47321"/>
        </a:solidFill>
        <a:ln>
          <a:solidFill>
            <a:schemeClr val="accent6">
              <a:lumMod val="75000"/>
            </a:schemeClr>
          </a:solidFill>
        </a:ln>
      </dgm:spPr>
      <dgm:t>
        <a:bodyPr/>
        <a:lstStyle/>
        <a:p>
          <a:r>
            <a:rPr lang="en-US" dirty="0" err="1" smtClean="0">
              <a:latin typeface="Arial" panose="020B0604020202020204" pitchFamily="34" charset="0"/>
              <a:cs typeface="Arial" panose="020B0604020202020204" pitchFamily="34" charset="0"/>
            </a:rPr>
            <a:t>Thuật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Dijstra</a:t>
          </a:r>
          <a:endParaRPr lang="en-US" dirty="0">
            <a:latin typeface="Arial" panose="020B0604020202020204" pitchFamily="34" charset="0"/>
            <a:cs typeface="Arial" panose="020B0604020202020204" pitchFamily="34" charset="0"/>
          </a:endParaRPr>
        </a:p>
      </dgm:t>
    </dgm:pt>
    <dgm:pt modelId="{5E344AA7-F1DD-4126-9A56-269B234E0C00}" type="parTrans" cxnId="{5490F06F-58DE-4080-9755-484B14D2B6C1}">
      <dgm:prSet/>
      <dgm:spPr/>
      <dgm:t>
        <a:bodyPr/>
        <a:lstStyle/>
        <a:p>
          <a:endParaRPr lang="en-US"/>
        </a:p>
      </dgm:t>
    </dgm:pt>
    <dgm:pt modelId="{5FF97C72-3C47-4D70-B53A-13AC9E6CD232}" type="sibTrans" cxnId="{5490F06F-58DE-4080-9755-484B14D2B6C1}">
      <dgm:prSet/>
      <dgm:spPr/>
      <dgm:t>
        <a:bodyPr/>
        <a:lstStyle/>
        <a:p>
          <a:endParaRPr lang="en-US"/>
        </a:p>
      </dgm:t>
    </dgm:pt>
    <dgm:pt modelId="{6C0B2924-0976-443B-AF4D-81A0A24A74F6}">
      <dgm:prSet phldrT="[Text]"/>
      <dgm:spPr>
        <a:solidFill>
          <a:srgbClr val="F47321"/>
        </a:solidFill>
        <a:ln>
          <a:solidFill>
            <a:schemeClr val="accent6">
              <a:lumMod val="75000"/>
            </a:schemeClr>
          </a:solidFill>
        </a:ln>
      </dgm:spPr>
      <dgm:t>
        <a:bodyPr/>
        <a:lstStyle/>
        <a:p>
          <a:r>
            <a:rPr lang="en-US" dirty="0" err="1" smtClean="0">
              <a:latin typeface="Arial" panose="020B0604020202020204" pitchFamily="34" charset="0"/>
              <a:cs typeface="Arial" panose="020B0604020202020204" pitchFamily="34" charset="0"/>
            </a:rPr>
            <a:t>Vận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dgm:t>
    </dgm:pt>
    <dgm:pt modelId="{EA861B2D-1F21-4B07-ACD2-0E5A486CEC54}" type="parTrans" cxnId="{8A219382-7CE0-48D8-9D8C-0678D89238CD}">
      <dgm:prSet/>
      <dgm:spPr/>
      <dgm:t>
        <a:bodyPr/>
        <a:lstStyle/>
        <a:p>
          <a:endParaRPr lang="en-US"/>
        </a:p>
      </dgm:t>
    </dgm:pt>
    <dgm:pt modelId="{01CFF428-008E-42D7-B302-9B84F25A666B}" type="sibTrans" cxnId="{8A219382-7CE0-48D8-9D8C-0678D89238CD}">
      <dgm:prSet/>
      <dgm:spPr/>
      <dgm:t>
        <a:bodyPr/>
        <a:lstStyle/>
        <a:p>
          <a:endParaRPr lang="en-US"/>
        </a:p>
      </dgm:t>
    </dgm:pt>
    <dgm:pt modelId="{AB6C38DA-62BC-44D5-9F15-565464818B75}" type="pres">
      <dgm:prSet presAssocID="{5C7E7C48-B483-48B1-901F-4B0737504AA3}" presName="Name0" presStyleCnt="0">
        <dgm:presLayoutVars>
          <dgm:chMax val="7"/>
          <dgm:chPref val="7"/>
          <dgm:dir/>
        </dgm:presLayoutVars>
      </dgm:prSet>
      <dgm:spPr/>
      <dgm:t>
        <a:bodyPr/>
        <a:lstStyle/>
        <a:p>
          <a:endParaRPr lang="en-US"/>
        </a:p>
      </dgm:t>
    </dgm:pt>
    <dgm:pt modelId="{70078A6C-EAEF-4301-ADE2-C9A1B6A66671}" type="pres">
      <dgm:prSet presAssocID="{5C7E7C48-B483-48B1-901F-4B0737504AA3}" presName="Name1" presStyleCnt="0"/>
      <dgm:spPr/>
    </dgm:pt>
    <dgm:pt modelId="{1764C289-6C9F-4F37-A420-8FCDCA520D6E}" type="pres">
      <dgm:prSet presAssocID="{5C7E7C48-B483-48B1-901F-4B0737504AA3}" presName="cycle" presStyleCnt="0"/>
      <dgm:spPr/>
    </dgm:pt>
    <dgm:pt modelId="{B1C6FEC5-41BF-4A11-AFA3-D25263939E14}" type="pres">
      <dgm:prSet presAssocID="{5C7E7C48-B483-48B1-901F-4B0737504AA3}" presName="srcNode" presStyleLbl="node1" presStyleIdx="0" presStyleCnt="3"/>
      <dgm:spPr/>
    </dgm:pt>
    <dgm:pt modelId="{D0BC385D-2553-48B1-A262-769C60677DDC}" type="pres">
      <dgm:prSet presAssocID="{5C7E7C48-B483-48B1-901F-4B0737504AA3}" presName="conn" presStyleLbl="parChTrans1D2" presStyleIdx="0" presStyleCnt="1"/>
      <dgm:spPr/>
      <dgm:t>
        <a:bodyPr/>
        <a:lstStyle/>
        <a:p>
          <a:endParaRPr lang="en-US"/>
        </a:p>
      </dgm:t>
    </dgm:pt>
    <dgm:pt modelId="{6066253E-E709-40C3-9CD6-363318036AF4}" type="pres">
      <dgm:prSet presAssocID="{5C7E7C48-B483-48B1-901F-4B0737504AA3}" presName="extraNode" presStyleLbl="node1" presStyleIdx="0" presStyleCnt="3"/>
      <dgm:spPr/>
    </dgm:pt>
    <dgm:pt modelId="{5952036F-3DAD-40DE-964E-92833C4F11AB}" type="pres">
      <dgm:prSet presAssocID="{5C7E7C48-B483-48B1-901F-4B0737504AA3}" presName="dstNode" presStyleLbl="node1" presStyleIdx="0" presStyleCnt="3"/>
      <dgm:spPr/>
    </dgm:pt>
    <dgm:pt modelId="{0088E086-1DC3-4EF5-91E5-BBBA7744EA6F}" type="pres">
      <dgm:prSet presAssocID="{165A4F48-0BEF-4E76-9C2B-6913CF2F0140}" presName="text_1" presStyleLbl="node1" presStyleIdx="0" presStyleCnt="3">
        <dgm:presLayoutVars>
          <dgm:bulletEnabled val="1"/>
        </dgm:presLayoutVars>
      </dgm:prSet>
      <dgm:spPr/>
      <dgm:t>
        <a:bodyPr/>
        <a:lstStyle/>
        <a:p>
          <a:endParaRPr lang="en-US"/>
        </a:p>
      </dgm:t>
    </dgm:pt>
    <dgm:pt modelId="{DCCBEFCD-32FD-4384-B28C-7FEF53479FAA}" type="pres">
      <dgm:prSet presAssocID="{165A4F48-0BEF-4E76-9C2B-6913CF2F0140}" presName="accent_1" presStyleCnt="0"/>
      <dgm:spPr/>
    </dgm:pt>
    <dgm:pt modelId="{1BC51B2B-7C93-4925-89B2-BEC1CBCA85C7}" type="pres">
      <dgm:prSet presAssocID="{165A4F48-0BEF-4E76-9C2B-6913CF2F0140}" presName="accentRepeatNode" presStyleLbl="solidFgAcc1" presStyleIdx="0" presStyleCnt="3"/>
      <dgm:spPr/>
    </dgm:pt>
    <dgm:pt modelId="{DD3A22A6-5831-46BF-9533-6CFB1EB7C918}" type="pres">
      <dgm:prSet presAssocID="{D2EABAD1-6FB4-441C-8756-42988FF6D297}" presName="text_2" presStyleLbl="node1" presStyleIdx="1" presStyleCnt="3">
        <dgm:presLayoutVars>
          <dgm:bulletEnabled val="1"/>
        </dgm:presLayoutVars>
      </dgm:prSet>
      <dgm:spPr/>
      <dgm:t>
        <a:bodyPr/>
        <a:lstStyle/>
        <a:p>
          <a:endParaRPr lang="en-US"/>
        </a:p>
      </dgm:t>
    </dgm:pt>
    <dgm:pt modelId="{DCC32C97-BC17-4B90-BDB0-729CE2F20B3A}" type="pres">
      <dgm:prSet presAssocID="{D2EABAD1-6FB4-441C-8756-42988FF6D297}" presName="accent_2" presStyleCnt="0"/>
      <dgm:spPr/>
    </dgm:pt>
    <dgm:pt modelId="{00717DAB-910C-4B4C-81BA-4174F2C98F58}" type="pres">
      <dgm:prSet presAssocID="{D2EABAD1-6FB4-441C-8756-42988FF6D297}" presName="accentRepeatNode" presStyleLbl="solidFgAcc1" presStyleIdx="1" presStyleCnt="3"/>
      <dgm:spPr/>
    </dgm:pt>
    <dgm:pt modelId="{83DE0AB6-184D-4001-9FAB-CB6DA2BED246}" type="pres">
      <dgm:prSet presAssocID="{6C0B2924-0976-443B-AF4D-81A0A24A74F6}" presName="text_3" presStyleLbl="node1" presStyleIdx="2" presStyleCnt="3">
        <dgm:presLayoutVars>
          <dgm:bulletEnabled val="1"/>
        </dgm:presLayoutVars>
      </dgm:prSet>
      <dgm:spPr/>
      <dgm:t>
        <a:bodyPr/>
        <a:lstStyle/>
        <a:p>
          <a:endParaRPr lang="en-US"/>
        </a:p>
      </dgm:t>
    </dgm:pt>
    <dgm:pt modelId="{3E2A2EEC-F283-4682-B5CF-1A9499AD91DE}" type="pres">
      <dgm:prSet presAssocID="{6C0B2924-0976-443B-AF4D-81A0A24A74F6}" presName="accent_3" presStyleCnt="0"/>
      <dgm:spPr/>
    </dgm:pt>
    <dgm:pt modelId="{872C60C6-ECBE-4435-932F-6FE22F553DC6}" type="pres">
      <dgm:prSet presAssocID="{6C0B2924-0976-443B-AF4D-81A0A24A74F6}" presName="accentRepeatNode" presStyleLbl="solidFgAcc1" presStyleIdx="2" presStyleCnt="3"/>
      <dgm:spPr/>
    </dgm:pt>
  </dgm:ptLst>
  <dgm:cxnLst>
    <dgm:cxn modelId="{5490F06F-58DE-4080-9755-484B14D2B6C1}" srcId="{5C7E7C48-B483-48B1-901F-4B0737504AA3}" destId="{D2EABAD1-6FB4-441C-8756-42988FF6D297}" srcOrd="1" destOrd="0" parTransId="{5E344AA7-F1DD-4126-9A56-269B234E0C00}" sibTransId="{5FF97C72-3C47-4D70-B53A-13AC9E6CD232}"/>
    <dgm:cxn modelId="{C7569962-9E96-4E90-886F-436A2E8FAEA0}" type="presOf" srcId="{6C0B2924-0976-443B-AF4D-81A0A24A74F6}" destId="{83DE0AB6-184D-4001-9FAB-CB6DA2BED246}" srcOrd="0" destOrd="0" presId="urn:microsoft.com/office/officeart/2008/layout/VerticalCurvedList"/>
    <dgm:cxn modelId="{D6E7EE6B-B1AC-48FA-98C5-F8F1D3B90A03}" type="presOf" srcId="{D2EABAD1-6FB4-441C-8756-42988FF6D297}" destId="{DD3A22A6-5831-46BF-9533-6CFB1EB7C918}" srcOrd="0" destOrd="0" presId="urn:microsoft.com/office/officeart/2008/layout/VerticalCurvedList"/>
    <dgm:cxn modelId="{2E39C11B-7CF9-4748-8A09-A1CC61047C55}" srcId="{5C7E7C48-B483-48B1-901F-4B0737504AA3}" destId="{165A4F48-0BEF-4E76-9C2B-6913CF2F0140}" srcOrd="0" destOrd="0" parTransId="{2F7377E5-C5DD-4C7F-BA05-B5D003B576BA}" sibTransId="{B6012AC9-CCA8-4CF5-BC4C-C5FCE6FA986E}"/>
    <dgm:cxn modelId="{340C4EE6-7789-4200-8BE0-AAFC6B02EF17}" type="presOf" srcId="{5C7E7C48-B483-48B1-901F-4B0737504AA3}" destId="{AB6C38DA-62BC-44D5-9F15-565464818B75}" srcOrd="0" destOrd="0" presId="urn:microsoft.com/office/officeart/2008/layout/VerticalCurvedList"/>
    <dgm:cxn modelId="{A15656D5-421D-4FBC-BFF9-41D1BBFA9B01}" type="presOf" srcId="{B6012AC9-CCA8-4CF5-BC4C-C5FCE6FA986E}" destId="{D0BC385D-2553-48B1-A262-769C60677DDC}" srcOrd="0" destOrd="0" presId="urn:microsoft.com/office/officeart/2008/layout/VerticalCurvedList"/>
    <dgm:cxn modelId="{8A219382-7CE0-48D8-9D8C-0678D89238CD}" srcId="{5C7E7C48-B483-48B1-901F-4B0737504AA3}" destId="{6C0B2924-0976-443B-AF4D-81A0A24A74F6}" srcOrd="2" destOrd="0" parTransId="{EA861B2D-1F21-4B07-ACD2-0E5A486CEC54}" sibTransId="{01CFF428-008E-42D7-B302-9B84F25A666B}"/>
    <dgm:cxn modelId="{36812487-D96C-44E5-914F-3E67946A4332}" type="presOf" srcId="{165A4F48-0BEF-4E76-9C2B-6913CF2F0140}" destId="{0088E086-1DC3-4EF5-91E5-BBBA7744EA6F}" srcOrd="0" destOrd="0" presId="urn:microsoft.com/office/officeart/2008/layout/VerticalCurvedList"/>
    <dgm:cxn modelId="{7DDC8B5C-F528-4E94-B11E-2921A8A6CCD1}" type="presParOf" srcId="{AB6C38DA-62BC-44D5-9F15-565464818B75}" destId="{70078A6C-EAEF-4301-ADE2-C9A1B6A66671}" srcOrd="0" destOrd="0" presId="urn:microsoft.com/office/officeart/2008/layout/VerticalCurvedList"/>
    <dgm:cxn modelId="{247FD04E-1CBE-4CFF-8848-31A02540972C}" type="presParOf" srcId="{70078A6C-EAEF-4301-ADE2-C9A1B6A66671}" destId="{1764C289-6C9F-4F37-A420-8FCDCA520D6E}" srcOrd="0" destOrd="0" presId="urn:microsoft.com/office/officeart/2008/layout/VerticalCurvedList"/>
    <dgm:cxn modelId="{9DB6A0DA-6820-4DB9-83C0-ED148F30EB77}" type="presParOf" srcId="{1764C289-6C9F-4F37-A420-8FCDCA520D6E}" destId="{B1C6FEC5-41BF-4A11-AFA3-D25263939E14}" srcOrd="0" destOrd="0" presId="urn:microsoft.com/office/officeart/2008/layout/VerticalCurvedList"/>
    <dgm:cxn modelId="{9AA2394D-FD9C-4EF6-9FA5-9A97198622EE}" type="presParOf" srcId="{1764C289-6C9F-4F37-A420-8FCDCA520D6E}" destId="{D0BC385D-2553-48B1-A262-769C60677DDC}" srcOrd="1" destOrd="0" presId="urn:microsoft.com/office/officeart/2008/layout/VerticalCurvedList"/>
    <dgm:cxn modelId="{DBD10E53-9C68-46AD-9868-2E28FF150F4E}" type="presParOf" srcId="{1764C289-6C9F-4F37-A420-8FCDCA520D6E}" destId="{6066253E-E709-40C3-9CD6-363318036AF4}" srcOrd="2" destOrd="0" presId="urn:microsoft.com/office/officeart/2008/layout/VerticalCurvedList"/>
    <dgm:cxn modelId="{F44981C6-98CA-498D-883F-11323395DBCC}" type="presParOf" srcId="{1764C289-6C9F-4F37-A420-8FCDCA520D6E}" destId="{5952036F-3DAD-40DE-964E-92833C4F11AB}" srcOrd="3" destOrd="0" presId="urn:microsoft.com/office/officeart/2008/layout/VerticalCurvedList"/>
    <dgm:cxn modelId="{89F0CBF7-52A8-479F-A1AA-1852CA09EFFB}" type="presParOf" srcId="{70078A6C-EAEF-4301-ADE2-C9A1B6A66671}" destId="{0088E086-1DC3-4EF5-91E5-BBBA7744EA6F}" srcOrd="1" destOrd="0" presId="urn:microsoft.com/office/officeart/2008/layout/VerticalCurvedList"/>
    <dgm:cxn modelId="{7D95D329-21DE-44BA-A663-C9980C6D1DD3}" type="presParOf" srcId="{70078A6C-EAEF-4301-ADE2-C9A1B6A66671}" destId="{DCCBEFCD-32FD-4384-B28C-7FEF53479FAA}" srcOrd="2" destOrd="0" presId="urn:microsoft.com/office/officeart/2008/layout/VerticalCurvedList"/>
    <dgm:cxn modelId="{31E4D0FA-9F5F-4D7C-AE9E-A0EF3AEAD1B9}" type="presParOf" srcId="{DCCBEFCD-32FD-4384-B28C-7FEF53479FAA}" destId="{1BC51B2B-7C93-4925-89B2-BEC1CBCA85C7}" srcOrd="0" destOrd="0" presId="urn:microsoft.com/office/officeart/2008/layout/VerticalCurvedList"/>
    <dgm:cxn modelId="{59A1014F-C8C5-43A2-AFDE-75A68059D616}" type="presParOf" srcId="{70078A6C-EAEF-4301-ADE2-C9A1B6A66671}" destId="{DD3A22A6-5831-46BF-9533-6CFB1EB7C918}" srcOrd="3" destOrd="0" presId="urn:microsoft.com/office/officeart/2008/layout/VerticalCurvedList"/>
    <dgm:cxn modelId="{C4EAA7FC-8EF0-466B-A763-46F59D59CE35}" type="presParOf" srcId="{70078A6C-EAEF-4301-ADE2-C9A1B6A66671}" destId="{DCC32C97-BC17-4B90-BDB0-729CE2F20B3A}" srcOrd="4" destOrd="0" presId="urn:microsoft.com/office/officeart/2008/layout/VerticalCurvedList"/>
    <dgm:cxn modelId="{A2BA044E-CE85-4C47-A661-82CA99E346F7}" type="presParOf" srcId="{DCC32C97-BC17-4B90-BDB0-729CE2F20B3A}" destId="{00717DAB-910C-4B4C-81BA-4174F2C98F58}" srcOrd="0" destOrd="0" presId="urn:microsoft.com/office/officeart/2008/layout/VerticalCurvedList"/>
    <dgm:cxn modelId="{D2C30AB5-F667-45B4-8F45-0CD850B292CD}" type="presParOf" srcId="{70078A6C-EAEF-4301-ADE2-C9A1B6A66671}" destId="{83DE0AB6-184D-4001-9FAB-CB6DA2BED246}" srcOrd="5" destOrd="0" presId="urn:microsoft.com/office/officeart/2008/layout/VerticalCurvedList"/>
    <dgm:cxn modelId="{873742DB-946E-4B53-ABA7-24EBACCA105F}" type="presParOf" srcId="{70078A6C-EAEF-4301-ADE2-C9A1B6A66671}" destId="{3E2A2EEC-F283-4682-B5CF-1A9499AD91DE}" srcOrd="6" destOrd="0" presId="urn:microsoft.com/office/officeart/2008/layout/VerticalCurvedList"/>
    <dgm:cxn modelId="{54498846-3E4E-4711-887C-A2E379CDDB19}" type="presParOf" srcId="{3E2A2EEC-F283-4682-B5CF-1A9499AD91DE}" destId="{872C60C6-ECBE-4435-932F-6FE22F553DC6}"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E7C48-B483-48B1-901F-4B0737504AA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65A4F48-0BEF-4E76-9C2B-6913CF2F0140}">
      <dgm:prSet phldrT="[Text]">
        <dgm:style>
          <a:lnRef idx="1">
            <a:schemeClr val="accent5"/>
          </a:lnRef>
          <a:fillRef idx="3">
            <a:schemeClr val="accent5"/>
          </a:fillRef>
          <a:effectRef idx="2">
            <a:schemeClr val="accent5"/>
          </a:effectRef>
          <a:fontRef idx="minor">
            <a:schemeClr val="lt1"/>
          </a:fontRef>
        </dgm:style>
      </dgm:prSet>
      <dgm:spPr>
        <a:ln/>
      </dgm:spPr>
      <dgm:t>
        <a:bodyPr/>
        <a:lstStyle/>
        <a:p>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endParaRPr lang="en-US" dirty="0">
            <a:latin typeface="Arial" panose="020B0604020202020204" pitchFamily="34" charset="0"/>
            <a:cs typeface="Arial" panose="020B0604020202020204" pitchFamily="34" charset="0"/>
          </a:endParaRPr>
        </a:p>
      </dgm:t>
    </dgm:pt>
    <dgm:pt modelId="{2F7377E5-C5DD-4C7F-BA05-B5D003B576BA}" type="parTrans" cxnId="{2E39C11B-7CF9-4748-8A09-A1CC61047C55}">
      <dgm:prSet/>
      <dgm:spPr/>
      <dgm:t>
        <a:bodyPr/>
        <a:lstStyle/>
        <a:p>
          <a:endParaRPr lang="en-US">
            <a:latin typeface="Arial" panose="020B0604020202020204" pitchFamily="34" charset="0"/>
            <a:cs typeface="Arial" panose="020B0604020202020204" pitchFamily="34" charset="0"/>
          </a:endParaRPr>
        </a:p>
      </dgm:t>
    </dgm:pt>
    <dgm:pt modelId="{B6012AC9-CCA8-4CF5-BC4C-C5FCE6FA986E}" type="sibTrans" cxnId="{2E39C11B-7CF9-4748-8A09-A1CC61047C55}">
      <dgm:prSet/>
      <dgm:spPr/>
      <dgm:t>
        <a:bodyPr/>
        <a:lstStyle/>
        <a:p>
          <a:endParaRPr lang="en-US">
            <a:latin typeface="Arial" panose="020B0604020202020204" pitchFamily="34" charset="0"/>
            <a:cs typeface="Arial" panose="020B0604020202020204" pitchFamily="34" charset="0"/>
          </a:endParaRPr>
        </a:p>
      </dgm:t>
    </dgm:pt>
    <dgm:pt modelId="{D2EABAD1-6FB4-441C-8756-42988FF6D297}">
      <dgm:prSet phldrT="[Text]"/>
      <dgm:spPr>
        <a:solidFill>
          <a:srgbClr val="F47321"/>
        </a:solidFill>
        <a:ln>
          <a:solidFill>
            <a:schemeClr val="accent6">
              <a:lumMod val="75000"/>
            </a:schemeClr>
          </a:solidFill>
        </a:ln>
      </dgm:spPr>
      <dgm:t>
        <a:bodyPr/>
        <a:lstStyle/>
        <a:p>
          <a:r>
            <a:rPr lang="en-US" dirty="0" err="1" smtClean="0">
              <a:latin typeface="Arial" panose="020B0604020202020204" pitchFamily="34" charset="0"/>
              <a:cs typeface="Arial" panose="020B0604020202020204" pitchFamily="34" charset="0"/>
            </a:rPr>
            <a:t>Thuật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Dijstra</a:t>
          </a:r>
          <a:endParaRPr lang="en-US" dirty="0">
            <a:latin typeface="Arial" panose="020B0604020202020204" pitchFamily="34" charset="0"/>
            <a:cs typeface="Arial" panose="020B0604020202020204" pitchFamily="34" charset="0"/>
          </a:endParaRPr>
        </a:p>
      </dgm:t>
    </dgm:pt>
    <dgm:pt modelId="{5E344AA7-F1DD-4126-9A56-269B234E0C00}" type="parTrans" cxnId="{5490F06F-58DE-4080-9755-484B14D2B6C1}">
      <dgm:prSet/>
      <dgm:spPr/>
      <dgm:t>
        <a:bodyPr/>
        <a:lstStyle/>
        <a:p>
          <a:endParaRPr lang="en-US">
            <a:latin typeface="Arial" panose="020B0604020202020204" pitchFamily="34" charset="0"/>
            <a:cs typeface="Arial" panose="020B0604020202020204" pitchFamily="34" charset="0"/>
          </a:endParaRPr>
        </a:p>
      </dgm:t>
    </dgm:pt>
    <dgm:pt modelId="{5FF97C72-3C47-4D70-B53A-13AC9E6CD232}" type="sibTrans" cxnId="{5490F06F-58DE-4080-9755-484B14D2B6C1}">
      <dgm:prSet/>
      <dgm:spPr/>
      <dgm:t>
        <a:bodyPr/>
        <a:lstStyle/>
        <a:p>
          <a:endParaRPr lang="en-US">
            <a:latin typeface="Arial" panose="020B0604020202020204" pitchFamily="34" charset="0"/>
            <a:cs typeface="Arial" panose="020B0604020202020204" pitchFamily="34" charset="0"/>
          </a:endParaRPr>
        </a:p>
      </dgm:t>
    </dgm:pt>
    <dgm:pt modelId="{6C0B2924-0976-443B-AF4D-81A0A24A74F6}">
      <dgm:prSet phldrT="[Text]"/>
      <dgm:spPr>
        <a:solidFill>
          <a:srgbClr val="F47321"/>
        </a:solidFill>
        <a:ln>
          <a:solidFill>
            <a:schemeClr val="accent6">
              <a:lumMod val="75000"/>
            </a:schemeClr>
          </a:solidFill>
        </a:ln>
      </dgm:spPr>
      <dgm:t>
        <a:bodyPr/>
        <a:lstStyle/>
        <a:p>
          <a:r>
            <a:rPr lang="en-US" dirty="0" err="1" smtClean="0">
              <a:latin typeface="Arial" panose="020B0604020202020204" pitchFamily="34" charset="0"/>
              <a:cs typeface="Arial" panose="020B0604020202020204" pitchFamily="34" charset="0"/>
            </a:rPr>
            <a:t>Vận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dgm:t>
    </dgm:pt>
    <dgm:pt modelId="{EA861B2D-1F21-4B07-ACD2-0E5A486CEC54}" type="parTrans" cxnId="{8A219382-7CE0-48D8-9D8C-0678D89238CD}">
      <dgm:prSet/>
      <dgm:spPr/>
      <dgm:t>
        <a:bodyPr/>
        <a:lstStyle/>
        <a:p>
          <a:endParaRPr lang="en-US">
            <a:latin typeface="Arial" panose="020B0604020202020204" pitchFamily="34" charset="0"/>
            <a:cs typeface="Arial" panose="020B0604020202020204" pitchFamily="34" charset="0"/>
          </a:endParaRPr>
        </a:p>
      </dgm:t>
    </dgm:pt>
    <dgm:pt modelId="{01CFF428-008E-42D7-B302-9B84F25A666B}" type="sibTrans" cxnId="{8A219382-7CE0-48D8-9D8C-0678D89238CD}">
      <dgm:prSet/>
      <dgm:spPr/>
      <dgm:t>
        <a:bodyPr/>
        <a:lstStyle/>
        <a:p>
          <a:endParaRPr lang="en-US">
            <a:latin typeface="Arial" panose="020B0604020202020204" pitchFamily="34" charset="0"/>
            <a:cs typeface="Arial" panose="020B0604020202020204" pitchFamily="34" charset="0"/>
          </a:endParaRPr>
        </a:p>
      </dgm:t>
    </dgm:pt>
    <dgm:pt modelId="{AB6C38DA-62BC-44D5-9F15-565464818B75}" type="pres">
      <dgm:prSet presAssocID="{5C7E7C48-B483-48B1-901F-4B0737504AA3}" presName="Name0" presStyleCnt="0">
        <dgm:presLayoutVars>
          <dgm:chMax val="7"/>
          <dgm:chPref val="7"/>
          <dgm:dir/>
        </dgm:presLayoutVars>
      </dgm:prSet>
      <dgm:spPr/>
      <dgm:t>
        <a:bodyPr/>
        <a:lstStyle/>
        <a:p>
          <a:endParaRPr lang="en-US"/>
        </a:p>
      </dgm:t>
    </dgm:pt>
    <dgm:pt modelId="{70078A6C-EAEF-4301-ADE2-C9A1B6A66671}" type="pres">
      <dgm:prSet presAssocID="{5C7E7C48-B483-48B1-901F-4B0737504AA3}" presName="Name1" presStyleCnt="0"/>
      <dgm:spPr/>
    </dgm:pt>
    <dgm:pt modelId="{1764C289-6C9F-4F37-A420-8FCDCA520D6E}" type="pres">
      <dgm:prSet presAssocID="{5C7E7C48-B483-48B1-901F-4B0737504AA3}" presName="cycle" presStyleCnt="0"/>
      <dgm:spPr/>
    </dgm:pt>
    <dgm:pt modelId="{B1C6FEC5-41BF-4A11-AFA3-D25263939E14}" type="pres">
      <dgm:prSet presAssocID="{5C7E7C48-B483-48B1-901F-4B0737504AA3}" presName="srcNode" presStyleLbl="node1" presStyleIdx="0" presStyleCnt="3"/>
      <dgm:spPr/>
    </dgm:pt>
    <dgm:pt modelId="{D0BC385D-2553-48B1-A262-769C60677DDC}" type="pres">
      <dgm:prSet presAssocID="{5C7E7C48-B483-48B1-901F-4B0737504AA3}" presName="conn" presStyleLbl="parChTrans1D2" presStyleIdx="0" presStyleCnt="1"/>
      <dgm:spPr/>
      <dgm:t>
        <a:bodyPr/>
        <a:lstStyle/>
        <a:p>
          <a:endParaRPr lang="en-US"/>
        </a:p>
      </dgm:t>
    </dgm:pt>
    <dgm:pt modelId="{6066253E-E709-40C3-9CD6-363318036AF4}" type="pres">
      <dgm:prSet presAssocID="{5C7E7C48-B483-48B1-901F-4B0737504AA3}" presName="extraNode" presStyleLbl="node1" presStyleIdx="0" presStyleCnt="3"/>
      <dgm:spPr/>
    </dgm:pt>
    <dgm:pt modelId="{5952036F-3DAD-40DE-964E-92833C4F11AB}" type="pres">
      <dgm:prSet presAssocID="{5C7E7C48-B483-48B1-901F-4B0737504AA3}" presName="dstNode" presStyleLbl="node1" presStyleIdx="0" presStyleCnt="3"/>
      <dgm:spPr/>
    </dgm:pt>
    <dgm:pt modelId="{0088E086-1DC3-4EF5-91E5-BBBA7744EA6F}" type="pres">
      <dgm:prSet presAssocID="{165A4F48-0BEF-4E76-9C2B-6913CF2F0140}" presName="text_1" presStyleLbl="node1" presStyleIdx="0" presStyleCnt="3">
        <dgm:presLayoutVars>
          <dgm:bulletEnabled val="1"/>
        </dgm:presLayoutVars>
      </dgm:prSet>
      <dgm:spPr/>
      <dgm:t>
        <a:bodyPr/>
        <a:lstStyle/>
        <a:p>
          <a:endParaRPr lang="en-US"/>
        </a:p>
      </dgm:t>
    </dgm:pt>
    <dgm:pt modelId="{DCCBEFCD-32FD-4384-B28C-7FEF53479FAA}" type="pres">
      <dgm:prSet presAssocID="{165A4F48-0BEF-4E76-9C2B-6913CF2F0140}" presName="accent_1" presStyleCnt="0"/>
      <dgm:spPr/>
    </dgm:pt>
    <dgm:pt modelId="{1BC51B2B-7C93-4925-89B2-BEC1CBCA85C7}" type="pres">
      <dgm:prSet presAssocID="{165A4F48-0BEF-4E76-9C2B-6913CF2F0140}" presName="accentRepeatNode" presStyleLbl="solidFgAcc1" presStyleIdx="0" presStyleCnt="3"/>
      <dgm:spPr/>
    </dgm:pt>
    <dgm:pt modelId="{DD3A22A6-5831-46BF-9533-6CFB1EB7C918}" type="pres">
      <dgm:prSet presAssocID="{D2EABAD1-6FB4-441C-8756-42988FF6D297}" presName="text_2" presStyleLbl="node1" presStyleIdx="1" presStyleCnt="3">
        <dgm:presLayoutVars>
          <dgm:bulletEnabled val="1"/>
        </dgm:presLayoutVars>
      </dgm:prSet>
      <dgm:spPr/>
      <dgm:t>
        <a:bodyPr/>
        <a:lstStyle/>
        <a:p>
          <a:endParaRPr lang="en-US"/>
        </a:p>
      </dgm:t>
    </dgm:pt>
    <dgm:pt modelId="{DCC32C97-BC17-4B90-BDB0-729CE2F20B3A}" type="pres">
      <dgm:prSet presAssocID="{D2EABAD1-6FB4-441C-8756-42988FF6D297}" presName="accent_2" presStyleCnt="0"/>
      <dgm:spPr/>
    </dgm:pt>
    <dgm:pt modelId="{00717DAB-910C-4B4C-81BA-4174F2C98F58}" type="pres">
      <dgm:prSet presAssocID="{D2EABAD1-6FB4-441C-8756-42988FF6D297}" presName="accentRepeatNode" presStyleLbl="solidFgAcc1" presStyleIdx="1" presStyleCnt="3"/>
      <dgm:spPr/>
    </dgm:pt>
    <dgm:pt modelId="{83DE0AB6-184D-4001-9FAB-CB6DA2BED246}" type="pres">
      <dgm:prSet presAssocID="{6C0B2924-0976-443B-AF4D-81A0A24A74F6}" presName="text_3" presStyleLbl="node1" presStyleIdx="2" presStyleCnt="3">
        <dgm:presLayoutVars>
          <dgm:bulletEnabled val="1"/>
        </dgm:presLayoutVars>
      </dgm:prSet>
      <dgm:spPr/>
      <dgm:t>
        <a:bodyPr/>
        <a:lstStyle/>
        <a:p>
          <a:endParaRPr lang="en-US"/>
        </a:p>
      </dgm:t>
    </dgm:pt>
    <dgm:pt modelId="{3E2A2EEC-F283-4682-B5CF-1A9499AD91DE}" type="pres">
      <dgm:prSet presAssocID="{6C0B2924-0976-443B-AF4D-81A0A24A74F6}" presName="accent_3" presStyleCnt="0"/>
      <dgm:spPr/>
    </dgm:pt>
    <dgm:pt modelId="{872C60C6-ECBE-4435-932F-6FE22F553DC6}" type="pres">
      <dgm:prSet presAssocID="{6C0B2924-0976-443B-AF4D-81A0A24A74F6}" presName="accentRepeatNode" presStyleLbl="solidFgAcc1" presStyleIdx="2" presStyleCnt="3"/>
      <dgm:spPr/>
    </dgm:pt>
  </dgm:ptLst>
  <dgm:cxnLst>
    <dgm:cxn modelId="{5490F06F-58DE-4080-9755-484B14D2B6C1}" srcId="{5C7E7C48-B483-48B1-901F-4B0737504AA3}" destId="{D2EABAD1-6FB4-441C-8756-42988FF6D297}" srcOrd="1" destOrd="0" parTransId="{5E344AA7-F1DD-4126-9A56-269B234E0C00}" sibTransId="{5FF97C72-3C47-4D70-B53A-13AC9E6CD232}"/>
    <dgm:cxn modelId="{C7569962-9E96-4E90-886F-436A2E8FAEA0}" type="presOf" srcId="{6C0B2924-0976-443B-AF4D-81A0A24A74F6}" destId="{83DE0AB6-184D-4001-9FAB-CB6DA2BED246}" srcOrd="0" destOrd="0" presId="urn:microsoft.com/office/officeart/2008/layout/VerticalCurvedList"/>
    <dgm:cxn modelId="{D6E7EE6B-B1AC-48FA-98C5-F8F1D3B90A03}" type="presOf" srcId="{D2EABAD1-6FB4-441C-8756-42988FF6D297}" destId="{DD3A22A6-5831-46BF-9533-6CFB1EB7C918}" srcOrd="0" destOrd="0" presId="urn:microsoft.com/office/officeart/2008/layout/VerticalCurvedList"/>
    <dgm:cxn modelId="{2E39C11B-7CF9-4748-8A09-A1CC61047C55}" srcId="{5C7E7C48-B483-48B1-901F-4B0737504AA3}" destId="{165A4F48-0BEF-4E76-9C2B-6913CF2F0140}" srcOrd="0" destOrd="0" parTransId="{2F7377E5-C5DD-4C7F-BA05-B5D003B576BA}" sibTransId="{B6012AC9-CCA8-4CF5-BC4C-C5FCE6FA986E}"/>
    <dgm:cxn modelId="{340C4EE6-7789-4200-8BE0-AAFC6B02EF17}" type="presOf" srcId="{5C7E7C48-B483-48B1-901F-4B0737504AA3}" destId="{AB6C38DA-62BC-44D5-9F15-565464818B75}" srcOrd="0" destOrd="0" presId="urn:microsoft.com/office/officeart/2008/layout/VerticalCurvedList"/>
    <dgm:cxn modelId="{A15656D5-421D-4FBC-BFF9-41D1BBFA9B01}" type="presOf" srcId="{B6012AC9-CCA8-4CF5-BC4C-C5FCE6FA986E}" destId="{D0BC385D-2553-48B1-A262-769C60677DDC}" srcOrd="0" destOrd="0" presId="urn:microsoft.com/office/officeart/2008/layout/VerticalCurvedList"/>
    <dgm:cxn modelId="{8A219382-7CE0-48D8-9D8C-0678D89238CD}" srcId="{5C7E7C48-B483-48B1-901F-4B0737504AA3}" destId="{6C0B2924-0976-443B-AF4D-81A0A24A74F6}" srcOrd="2" destOrd="0" parTransId="{EA861B2D-1F21-4B07-ACD2-0E5A486CEC54}" sibTransId="{01CFF428-008E-42D7-B302-9B84F25A666B}"/>
    <dgm:cxn modelId="{36812487-D96C-44E5-914F-3E67946A4332}" type="presOf" srcId="{165A4F48-0BEF-4E76-9C2B-6913CF2F0140}" destId="{0088E086-1DC3-4EF5-91E5-BBBA7744EA6F}" srcOrd="0" destOrd="0" presId="urn:microsoft.com/office/officeart/2008/layout/VerticalCurvedList"/>
    <dgm:cxn modelId="{7DDC8B5C-F528-4E94-B11E-2921A8A6CCD1}" type="presParOf" srcId="{AB6C38DA-62BC-44D5-9F15-565464818B75}" destId="{70078A6C-EAEF-4301-ADE2-C9A1B6A66671}" srcOrd="0" destOrd="0" presId="urn:microsoft.com/office/officeart/2008/layout/VerticalCurvedList"/>
    <dgm:cxn modelId="{247FD04E-1CBE-4CFF-8848-31A02540972C}" type="presParOf" srcId="{70078A6C-EAEF-4301-ADE2-C9A1B6A66671}" destId="{1764C289-6C9F-4F37-A420-8FCDCA520D6E}" srcOrd="0" destOrd="0" presId="urn:microsoft.com/office/officeart/2008/layout/VerticalCurvedList"/>
    <dgm:cxn modelId="{9DB6A0DA-6820-4DB9-83C0-ED148F30EB77}" type="presParOf" srcId="{1764C289-6C9F-4F37-A420-8FCDCA520D6E}" destId="{B1C6FEC5-41BF-4A11-AFA3-D25263939E14}" srcOrd="0" destOrd="0" presId="urn:microsoft.com/office/officeart/2008/layout/VerticalCurvedList"/>
    <dgm:cxn modelId="{9AA2394D-FD9C-4EF6-9FA5-9A97198622EE}" type="presParOf" srcId="{1764C289-6C9F-4F37-A420-8FCDCA520D6E}" destId="{D0BC385D-2553-48B1-A262-769C60677DDC}" srcOrd="1" destOrd="0" presId="urn:microsoft.com/office/officeart/2008/layout/VerticalCurvedList"/>
    <dgm:cxn modelId="{DBD10E53-9C68-46AD-9868-2E28FF150F4E}" type="presParOf" srcId="{1764C289-6C9F-4F37-A420-8FCDCA520D6E}" destId="{6066253E-E709-40C3-9CD6-363318036AF4}" srcOrd="2" destOrd="0" presId="urn:microsoft.com/office/officeart/2008/layout/VerticalCurvedList"/>
    <dgm:cxn modelId="{F44981C6-98CA-498D-883F-11323395DBCC}" type="presParOf" srcId="{1764C289-6C9F-4F37-A420-8FCDCA520D6E}" destId="{5952036F-3DAD-40DE-964E-92833C4F11AB}" srcOrd="3" destOrd="0" presId="urn:microsoft.com/office/officeart/2008/layout/VerticalCurvedList"/>
    <dgm:cxn modelId="{89F0CBF7-52A8-479F-A1AA-1852CA09EFFB}" type="presParOf" srcId="{70078A6C-EAEF-4301-ADE2-C9A1B6A66671}" destId="{0088E086-1DC3-4EF5-91E5-BBBA7744EA6F}" srcOrd="1" destOrd="0" presId="urn:microsoft.com/office/officeart/2008/layout/VerticalCurvedList"/>
    <dgm:cxn modelId="{7D95D329-21DE-44BA-A663-C9980C6D1DD3}" type="presParOf" srcId="{70078A6C-EAEF-4301-ADE2-C9A1B6A66671}" destId="{DCCBEFCD-32FD-4384-B28C-7FEF53479FAA}" srcOrd="2" destOrd="0" presId="urn:microsoft.com/office/officeart/2008/layout/VerticalCurvedList"/>
    <dgm:cxn modelId="{31E4D0FA-9F5F-4D7C-AE9E-A0EF3AEAD1B9}" type="presParOf" srcId="{DCCBEFCD-32FD-4384-B28C-7FEF53479FAA}" destId="{1BC51B2B-7C93-4925-89B2-BEC1CBCA85C7}" srcOrd="0" destOrd="0" presId="urn:microsoft.com/office/officeart/2008/layout/VerticalCurvedList"/>
    <dgm:cxn modelId="{59A1014F-C8C5-43A2-AFDE-75A68059D616}" type="presParOf" srcId="{70078A6C-EAEF-4301-ADE2-C9A1B6A66671}" destId="{DD3A22A6-5831-46BF-9533-6CFB1EB7C918}" srcOrd="3" destOrd="0" presId="urn:microsoft.com/office/officeart/2008/layout/VerticalCurvedList"/>
    <dgm:cxn modelId="{C4EAA7FC-8EF0-466B-A763-46F59D59CE35}" type="presParOf" srcId="{70078A6C-EAEF-4301-ADE2-C9A1B6A66671}" destId="{DCC32C97-BC17-4B90-BDB0-729CE2F20B3A}" srcOrd="4" destOrd="0" presId="urn:microsoft.com/office/officeart/2008/layout/VerticalCurvedList"/>
    <dgm:cxn modelId="{A2BA044E-CE85-4C47-A661-82CA99E346F7}" type="presParOf" srcId="{DCC32C97-BC17-4B90-BDB0-729CE2F20B3A}" destId="{00717DAB-910C-4B4C-81BA-4174F2C98F58}" srcOrd="0" destOrd="0" presId="urn:microsoft.com/office/officeart/2008/layout/VerticalCurvedList"/>
    <dgm:cxn modelId="{D2C30AB5-F667-45B4-8F45-0CD850B292CD}" type="presParOf" srcId="{70078A6C-EAEF-4301-ADE2-C9A1B6A66671}" destId="{83DE0AB6-184D-4001-9FAB-CB6DA2BED246}" srcOrd="5" destOrd="0" presId="urn:microsoft.com/office/officeart/2008/layout/VerticalCurvedList"/>
    <dgm:cxn modelId="{873742DB-946E-4B53-ABA7-24EBACCA105F}" type="presParOf" srcId="{70078A6C-EAEF-4301-ADE2-C9A1B6A66671}" destId="{3E2A2EEC-F283-4682-B5CF-1A9499AD91DE}" srcOrd="6" destOrd="0" presId="urn:microsoft.com/office/officeart/2008/layout/VerticalCurvedList"/>
    <dgm:cxn modelId="{54498846-3E4E-4711-887C-A2E379CDDB19}" type="presParOf" srcId="{3E2A2EEC-F283-4682-B5CF-1A9499AD91DE}" destId="{872C60C6-ECBE-4435-932F-6FE22F553DC6}"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7E7C48-B483-48B1-901F-4B0737504AA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65A4F48-0BEF-4E76-9C2B-6913CF2F0140}">
      <dgm:prSet phldrT="[Text]"/>
      <dgm:spPr>
        <a:solidFill>
          <a:srgbClr val="F47321"/>
        </a:solidFill>
        <a:ln>
          <a:solidFill>
            <a:schemeClr val="accent1">
              <a:lumMod val="75000"/>
            </a:schemeClr>
          </a:solidFill>
        </a:ln>
      </dgm:spPr>
      <dgm:t>
        <a:bodyPr/>
        <a:lstStyle/>
        <a:p>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endParaRPr lang="en-US" dirty="0">
            <a:latin typeface="Arial" panose="020B0604020202020204" pitchFamily="34" charset="0"/>
            <a:cs typeface="Arial" panose="020B0604020202020204" pitchFamily="34" charset="0"/>
          </a:endParaRPr>
        </a:p>
      </dgm:t>
    </dgm:pt>
    <dgm:pt modelId="{2F7377E5-C5DD-4C7F-BA05-B5D003B576BA}" type="parTrans" cxnId="{2E39C11B-7CF9-4748-8A09-A1CC61047C55}">
      <dgm:prSet/>
      <dgm:spPr/>
      <dgm:t>
        <a:bodyPr/>
        <a:lstStyle/>
        <a:p>
          <a:endParaRPr lang="en-US"/>
        </a:p>
      </dgm:t>
    </dgm:pt>
    <dgm:pt modelId="{B6012AC9-CCA8-4CF5-BC4C-C5FCE6FA986E}" type="sibTrans" cxnId="{2E39C11B-7CF9-4748-8A09-A1CC61047C55}">
      <dgm:prSet/>
      <dgm:spPr/>
      <dgm:t>
        <a:bodyPr/>
        <a:lstStyle/>
        <a:p>
          <a:endParaRPr lang="en-US">
            <a:latin typeface="Arial" panose="020B0604020202020204" pitchFamily="34" charset="0"/>
            <a:cs typeface="Arial" panose="020B0604020202020204" pitchFamily="34" charset="0"/>
          </a:endParaRPr>
        </a:p>
      </dgm:t>
    </dgm:pt>
    <dgm:pt modelId="{D2EABAD1-6FB4-441C-8756-42988FF6D297}">
      <dgm:prSet phldrT="[Text]">
        <dgm:style>
          <a:lnRef idx="1">
            <a:schemeClr val="accent5"/>
          </a:lnRef>
          <a:fillRef idx="3">
            <a:schemeClr val="accent5"/>
          </a:fillRef>
          <a:effectRef idx="2">
            <a:schemeClr val="accent5"/>
          </a:effectRef>
          <a:fontRef idx="minor">
            <a:schemeClr val="lt1"/>
          </a:fontRef>
        </dgm:style>
      </dgm:prSet>
      <dgm:spPr>
        <a:ln/>
      </dgm:spPr>
      <dgm:t>
        <a:bodyPr/>
        <a:lstStyle/>
        <a:p>
          <a:r>
            <a:rPr lang="en-US" dirty="0" err="1" smtClean="0">
              <a:latin typeface="Arial" panose="020B0604020202020204" pitchFamily="34" charset="0"/>
              <a:cs typeface="Arial" panose="020B0604020202020204" pitchFamily="34" charset="0"/>
            </a:rPr>
            <a:t>Thuật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toán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Dijstra</a:t>
          </a:r>
          <a:endParaRPr lang="en-US" dirty="0">
            <a:latin typeface="Arial" panose="020B0604020202020204" pitchFamily="34" charset="0"/>
            <a:cs typeface="Arial" panose="020B0604020202020204" pitchFamily="34" charset="0"/>
          </a:endParaRPr>
        </a:p>
      </dgm:t>
    </dgm:pt>
    <dgm:pt modelId="{5E344AA7-F1DD-4126-9A56-269B234E0C00}" type="parTrans" cxnId="{5490F06F-58DE-4080-9755-484B14D2B6C1}">
      <dgm:prSet/>
      <dgm:spPr/>
      <dgm:t>
        <a:bodyPr/>
        <a:lstStyle/>
        <a:p>
          <a:endParaRPr lang="en-US"/>
        </a:p>
      </dgm:t>
    </dgm:pt>
    <dgm:pt modelId="{5FF97C72-3C47-4D70-B53A-13AC9E6CD232}" type="sibTrans" cxnId="{5490F06F-58DE-4080-9755-484B14D2B6C1}">
      <dgm:prSet/>
      <dgm:spPr/>
      <dgm:t>
        <a:bodyPr/>
        <a:lstStyle/>
        <a:p>
          <a:endParaRPr lang="en-US"/>
        </a:p>
      </dgm:t>
    </dgm:pt>
    <dgm:pt modelId="{6C0B2924-0976-443B-AF4D-81A0A24A74F6}">
      <dgm:prSet phldrT="[Text]"/>
      <dgm:spPr>
        <a:solidFill>
          <a:srgbClr val="F47321"/>
        </a:solidFill>
        <a:ln>
          <a:solidFill>
            <a:schemeClr val="accent6">
              <a:lumMod val="75000"/>
            </a:schemeClr>
          </a:solidFill>
        </a:ln>
      </dgm:spPr>
      <dgm:t>
        <a:bodyPr/>
        <a:lstStyle/>
        <a:p>
          <a:r>
            <a:rPr lang="en-US" dirty="0" err="1" smtClean="0">
              <a:latin typeface="Arial" panose="020B0604020202020204" pitchFamily="34" charset="0"/>
              <a:cs typeface="Arial" panose="020B0604020202020204" pitchFamily="34" charset="0"/>
            </a:rPr>
            <a:t>Vận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endParaRPr lang="en-US" dirty="0">
            <a:latin typeface="Arial" panose="020B0604020202020204" pitchFamily="34" charset="0"/>
            <a:cs typeface="Arial" panose="020B0604020202020204" pitchFamily="34" charset="0"/>
          </a:endParaRPr>
        </a:p>
      </dgm:t>
    </dgm:pt>
    <dgm:pt modelId="{EA861B2D-1F21-4B07-ACD2-0E5A486CEC54}" type="parTrans" cxnId="{8A219382-7CE0-48D8-9D8C-0678D89238CD}">
      <dgm:prSet/>
      <dgm:spPr/>
      <dgm:t>
        <a:bodyPr/>
        <a:lstStyle/>
        <a:p>
          <a:endParaRPr lang="en-US"/>
        </a:p>
      </dgm:t>
    </dgm:pt>
    <dgm:pt modelId="{01CFF428-008E-42D7-B302-9B84F25A666B}" type="sibTrans" cxnId="{8A219382-7CE0-48D8-9D8C-0678D89238CD}">
      <dgm:prSet/>
      <dgm:spPr/>
      <dgm:t>
        <a:bodyPr/>
        <a:lstStyle/>
        <a:p>
          <a:endParaRPr lang="en-US"/>
        </a:p>
      </dgm:t>
    </dgm:pt>
    <dgm:pt modelId="{AB6C38DA-62BC-44D5-9F15-565464818B75}" type="pres">
      <dgm:prSet presAssocID="{5C7E7C48-B483-48B1-901F-4B0737504AA3}" presName="Name0" presStyleCnt="0">
        <dgm:presLayoutVars>
          <dgm:chMax val="7"/>
          <dgm:chPref val="7"/>
          <dgm:dir/>
        </dgm:presLayoutVars>
      </dgm:prSet>
      <dgm:spPr/>
      <dgm:t>
        <a:bodyPr/>
        <a:lstStyle/>
        <a:p>
          <a:endParaRPr lang="en-US"/>
        </a:p>
      </dgm:t>
    </dgm:pt>
    <dgm:pt modelId="{70078A6C-EAEF-4301-ADE2-C9A1B6A66671}" type="pres">
      <dgm:prSet presAssocID="{5C7E7C48-B483-48B1-901F-4B0737504AA3}" presName="Name1" presStyleCnt="0"/>
      <dgm:spPr/>
    </dgm:pt>
    <dgm:pt modelId="{1764C289-6C9F-4F37-A420-8FCDCA520D6E}" type="pres">
      <dgm:prSet presAssocID="{5C7E7C48-B483-48B1-901F-4B0737504AA3}" presName="cycle" presStyleCnt="0"/>
      <dgm:spPr/>
    </dgm:pt>
    <dgm:pt modelId="{B1C6FEC5-41BF-4A11-AFA3-D25263939E14}" type="pres">
      <dgm:prSet presAssocID="{5C7E7C48-B483-48B1-901F-4B0737504AA3}" presName="srcNode" presStyleLbl="node1" presStyleIdx="0" presStyleCnt="3"/>
      <dgm:spPr/>
    </dgm:pt>
    <dgm:pt modelId="{D0BC385D-2553-48B1-A262-769C60677DDC}" type="pres">
      <dgm:prSet presAssocID="{5C7E7C48-B483-48B1-901F-4B0737504AA3}" presName="conn" presStyleLbl="parChTrans1D2" presStyleIdx="0" presStyleCnt="1"/>
      <dgm:spPr/>
      <dgm:t>
        <a:bodyPr/>
        <a:lstStyle/>
        <a:p>
          <a:endParaRPr lang="en-US"/>
        </a:p>
      </dgm:t>
    </dgm:pt>
    <dgm:pt modelId="{6066253E-E709-40C3-9CD6-363318036AF4}" type="pres">
      <dgm:prSet presAssocID="{5C7E7C48-B483-48B1-901F-4B0737504AA3}" presName="extraNode" presStyleLbl="node1" presStyleIdx="0" presStyleCnt="3"/>
      <dgm:spPr/>
    </dgm:pt>
    <dgm:pt modelId="{5952036F-3DAD-40DE-964E-92833C4F11AB}" type="pres">
      <dgm:prSet presAssocID="{5C7E7C48-B483-48B1-901F-4B0737504AA3}" presName="dstNode" presStyleLbl="node1" presStyleIdx="0" presStyleCnt="3"/>
      <dgm:spPr/>
    </dgm:pt>
    <dgm:pt modelId="{0088E086-1DC3-4EF5-91E5-BBBA7744EA6F}" type="pres">
      <dgm:prSet presAssocID="{165A4F48-0BEF-4E76-9C2B-6913CF2F0140}" presName="text_1" presStyleLbl="node1" presStyleIdx="0" presStyleCnt="3">
        <dgm:presLayoutVars>
          <dgm:bulletEnabled val="1"/>
        </dgm:presLayoutVars>
      </dgm:prSet>
      <dgm:spPr/>
      <dgm:t>
        <a:bodyPr/>
        <a:lstStyle/>
        <a:p>
          <a:endParaRPr lang="en-US"/>
        </a:p>
      </dgm:t>
    </dgm:pt>
    <dgm:pt modelId="{DCCBEFCD-32FD-4384-B28C-7FEF53479FAA}" type="pres">
      <dgm:prSet presAssocID="{165A4F48-0BEF-4E76-9C2B-6913CF2F0140}" presName="accent_1" presStyleCnt="0"/>
      <dgm:spPr/>
    </dgm:pt>
    <dgm:pt modelId="{1BC51B2B-7C93-4925-89B2-BEC1CBCA85C7}" type="pres">
      <dgm:prSet presAssocID="{165A4F48-0BEF-4E76-9C2B-6913CF2F0140}" presName="accentRepeatNode" presStyleLbl="solidFgAcc1" presStyleIdx="0" presStyleCnt="3"/>
      <dgm:spPr/>
    </dgm:pt>
    <dgm:pt modelId="{DD3A22A6-5831-46BF-9533-6CFB1EB7C918}" type="pres">
      <dgm:prSet presAssocID="{D2EABAD1-6FB4-441C-8756-42988FF6D297}" presName="text_2" presStyleLbl="node1" presStyleIdx="1" presStyleCnt="3">
        <dgm:presLayoutVars>
          <dgm:bulletEnabled val="1"/>
        </dgm:presLayoutVars>
      </dgm:prSet>
      <dgm:spPr/>
      <dgm:t>
        <a:bodyPr/>
        <a:lstStyle/>
        <a:p>
          <a:endParaRPr lang="en-US"/>
        </a:p>
      </dgm:t>
    </dgm:pt>
    <dgm:pt modelId="{DCC32C97-BC17-4B90-BDB0-729CE2F20B3A}" type="pres">
      <dgm:prSet presAssocID="{D2EABAD1-6FB4-441C-8756-42988FF6D297}" presName="accent_2" presStyleCnt="0"/>
      <dgm:spPr/>
    </dgm:pt>
    <dgm:pt modelId="{00717DAB-910C-4B4C-81BA-4174F2C98F58}" type="pres">
      <dgm:prSet presAssocID="{D2EABAD1-6FB4-441C-8756-42988FF6D297}" presName="accentRepeatNode" presStyleLbl="solidFgAcc1" presStyleIdx="1" presStyleCnt="3"/>
      <dgm:spPr/>
    </dgm:pt>
    <dgm:pt modelId="{83DE0AB6-184D-4001-9FAB-CB6DA2BED246}" type="pres">
      <dgm:prSet presAssocID="{6C0B2924-0976-443B-AF4D-81A0A24A74F6}" presName="text_3" presStyleLbl="node1" presStyleIdx="2" presStyleCnt="3">
        <dgm:presLayoutVars>
          <dgm:bulletEnabled val="1"/>
        </dgm:presLayoutVars>
      </dgm:prSet>
      <dgm:spPr/>
      <dgm:t>
        <a:bodyPr/>
        <a:lstStyle/>
        <a:p>
          <a:endParaRPr lang="en-US"/>
        </a:p>
      </dgm:t>
    </dgm:pt>
    <dgm:pt modelId="{3E2A2EEC-F283-4682-B5CF-1A9499AD91DE}" type="pres">
      <dgm:prSet presAssocID="{6C0B2924-0976-443B-AF4D-81A0A24A74F6}" presName="accent_3" presStyleCnt="0"/>
      <dgm:spPr/>
    </dgm:pt>
    <dgm:pt modelId="{872C60C6-ECBE-4435-932F-6FE22F553DC6}" type="pres">
      <dgm:prSet presAssocID="{6C0B2924-0976-443B-AF4D-81A0A24A74F6}" presName="accentRepeatNode" presStyleLbl="solidFgAcc1" presStyleIdx="2" presStyleCnt="3"/>
      <dgm:spPr/>
    </dgm:pt>
  </dgm:ptLst>
  <dgm:cxnLst>
    <dgm:cxn modelId="{5490F06F-58DE-4080-9755-484B14D2B6C1}" srcId="{5C7E7C48-B483-48B1-901F-4B0737504AA3}" destId="{D2EABAD1-6FB4-441C-8756-42988FF6D297}" srcOrd="1" destOrd="0" parTransId="{5E344AA7-F1DD-4126-9A56-269B234E0C00}" sibTransId="{5FF97C72-3C47-4D70-B53A-13AC9E6CD232}"/>
    <dgm:cxn modelId="{C7569962-9E96-4E90-886F-436A2E8FAEA0}" type="presOf" srcId="{6C0B2924-0976-443B-AF4D-81A0A24A74F6}" destId="{83DE0AB6-184D-4001-9FAB-CB6DA2BED246}" srcOrd="0" destOrd="0" presId="urn:microsoft.com/office/officeart/2008/layout/VerticalCurvedList"/>
    <dgm:cxn modelId="{D6E7EE6B-B1AC-48FA-98C5-F8F1D3B90A03}" type="presOf" srcId="{D2EABAD1-6FB4-441C-8756-42988FF6D297}" destId="{DD3A22A6-5831-46BF-9533-6CFB1EB7C918}" srcOrd="0" destOrd="0" presId="urn:microsoft.com/office/officeart/2008/layout/VerticalCurvedList"/>
    <dgm:cxn modelId="{2E39C11B-7CF9-4748-8A09-A1CC61047C55}" srcId="{5C7E7C48-B483-48B1-901F-4B0737504AA3}" destId="{165A4F48-0BEF-4E76-9C2B-6913CF2F0140}" srcOrd="0" destOrd="0" parTransId="{2F7377E5-C5DD-4C7F-BA05-B5D003B576BA}" sibTransId="{B6012AC9-CCA8-4CF5-BC4C-C5FCE6FA986E}"/>
    <dgm:cxn modelId="{340C4EE6-7789-4200-8BE0-AAFC6B02EF17}" type="presOf" srcId="{5C7E7C48-B483-48B1-901F-4B0737504AA3}" destId="{AB6C38DA-62BC-44D5-9F15-565464818B75}" srcOrd="0" destOrd="0" presId="urn:microsoft.com/office/officeart/2008/layout/VerticalCurvedList"/>
    <dgm:cxn modelId="{A15656D5-421D-4FBC-BFF9-41D1BBFA9B01}" type="presOf" srcId="{B6012AC9-CCA8-4CF5-BC4C-C5FCE6FA986E}" destId="{D0BC385D-2553-48B1-A262-769C60677DDC}" srcOrd="0" destOrd="0" presId="urn:microsoft.com/office/officeart/2008/layout/VerticalCurvedList"/>
    <dgm:cxn modelId="{8A219382-7CE0-48D8-9D8C-0678D89238CD}" srcId="{5C7E7C48-B483-48B1-901F-4B0737504AA3}" destId="{6C0B2924-0976-443B-AF4D-81A0A24A74F6}" srcOrd="2" destOrd="0" parTransId="{EA861B2D-1F21-4B07-ACD2-0E5A486CEC54}" sibTransId="{01CFF428-008E-42D7-B302-9B84F25A666B}"/>
    <dgm:cxn modelId="{36812487-D96C-44E5-914F-3E67946A4332}" type="presOf" srcId="{165A4F48-0BEF-4E76-9C2B-6913CF2F0140}" destId="{0088E086-1DC3-4EF5-91E5-BBBA7744EA6F}" srcOrd="0" destOrd="0" presId="urn:microsoft.com/office/officeart/2008/layout/VerticalCurvedList"/>
    <dgm:cxn modelId="{7DDC8B5C-F528-4E94-B11E-2921A8A6CCD1}" type="presParOf" srcId="{AB6C38DA-62BC-44D5-9F15-565464818B75}" destId="{70078A6C-EAEF-4301-ADE2-C9A1B6A66671}" srcOrd="0" destOrd="0" presId="urn:microsoft.com/office/officeart/2008/layout/VerticalCurvedList"/>
    <dgm:cxn modelId="{247FD04E-1CBE-4CFF-8848-31A02540972C}" type="presParOf" srcId="{70078A6C-EAEF-4301-ADE2-C9A1B6A66671}" destId="{1764C289-6C9F-4F37-A420-8FCDCA520D6E}" srcOrd="0" destOrd="0" presId="urn:microsoft.com/office/officeart/2008/layout/VerticalCurvedList"/>
    <dgm:cxn modelId="{9DB6A0DA-6820-4DB9-83C0-ED148F30EB77}" type="presParOf" srcId="{1764C289-6C9F-4F37-A420-8FCDCA520D6E}" destId="{B1C6FEC5-41BF-4A11-AFA3-D25263939E14}" srcOrd="0" destOrd="0" presId="urn:microsoft.com/office/officeart/2008/layout/VerticalCurvedList"/>
    <dgm:cxn modelId="{9AA2394D-FD9C-4EF6-9FA5-9A97198622EE}" type="presParOf" srcId="{1764C289-6C9F-4F37-A420-8FCDCA520D6E}" destId="{D0BC385D-2553-48B1-A262-769C60677DDC}" srcOrd="1" destOrd="0" presId="urn:microsoft.com/office/officeart/2008/layout/VerticalCurvedList"/>
    <dgm:cxn modelId="{DBD10E53-9C68-46AD-9868-2E28FF150F4E}" type="presParOf" srcId="{1764C289-6C9F-4F37-A420-8FCDCA520D6E}" destId="{6066253E-E709-40C3-9CD6-363318036AF4}" srcOrd="2" destOrd="0" presId="urn:microsoft.com/office/officeart/2008/layout/VerticalCurvedList"/>
    <dgm:cxn modelId="{F44981C6-98CA-498D-883F-11323395DBCC}" type="presParOf" srcId="{1764C289-6C9F-4F37-A420-8FCDCA520D6E}" destId="{5952036F-3DAD-40DE-964E-92833C4F11AB}" srcOrd="3" destOrd="0" presId="urn:microsoft.com/office/officeart/2008/layout/VerticalCurvedList"/>
    <dgm:cxn modelId="{89F0CBF7-52A8-479F-A1AA-1852CA09EFFB}" type="presParOf" srcId="{70078A6C-EAEF-4301-ADE2-C9A1B6A66671}" destId="{0088E086-1DC3-4EF5-91E5-BBBA7744EA6F}" srcOrd="1" destOrd="0" presId="urn:microsoft.com/office/officeart/2008/layout/VerticalCurvedList"/>
    <dgm:cxn modelId="{7D95D329-21DE-44BA-A663-C9980C6D1DD3}" type="presParOf" srcId="{70078A6C-EAEF-4301-ADE2-C9A1B6A66671}" destId="{DCCBEFCD-32FD-4384-B28C-7FEF53479FAA}" srcOrd="2" destOrd="0" presId="urn:microsoft.com/office/officeart/2008/layout/VerticalCurvedList"/>
    <dgm:cxn modelId="{31E4D0FA-9F5F-4D7C-AE9E-A0EF3AEAD1B9}" type="presParOf" srcId="{DCCBEFCD-32FD-4384-B28C-7FEF53479FAA}" destId="{1BC51B2B-7C93-4925-89B2-BEC1CBCA85C7}" srcOrd="0" destOrd="0" presId="urn:microsoft.com/office/officeart/2008/layout/VerticalCurvedList"/>
    <dgm:cxn modelId="{59A1014F-C8C5-43A2-AFDE-75A68059D616}" type="presParOf" srcId="{70078A6C-EAEF-4301-ADE2-C9A1B6A66671}" destId="{DD3A22A6-5831-46BF-9533-6CFB1EB7C918}" srcOrd="3" destOrd="0" presId="urn:microsoft.com/office/officeart/2008/layout/VerticalCurvedList"/>
    <dgm:cxn modelId="{C4EAA7FC-8EF0-466B-A763-46F59D59CE35}" type="presParOf" srcId="{70078A6C-EAEF-4301-ADE2-C9A1B6A66671}" destId="{DCC32C97-BC17-4B90-BDB0-729CE2F20B3A}" srcOrd="4" destOrd="0" presId="urn:microsoft.com/office/officeart/2008/layout/VerticalCurvedList"/>
    <dgm:cxn modelId="{A2BA044E-CE85-4C47-A661-82CA99E346F7}" type="presParOf" srcId="{DCC32C97-BC17-4B90-BDB0-729CE2F20B3A}" destId="{00717DAB-910C-4B4C-81BA-4174F2C98F58}" srcOrd="0" destOrd="0" presId="urn:microsoft.com/office/officeart/2008/layout/VerticalCurvedList"/>
    <dgm:cxn modelId="{D2C30AB5-F667-45B4-8F45-0CD850B292CD}" type="presParOf" srcId="{70078A6C-EAEF-4301-ADE2-C9A1B6A66671}" destId="{83DE0AB6-184D-4001-9FAB-CB6DA2BED246}" srcOrd="5" destOrd="0" presId="urn:microsoft.com/office/officeart/2008/layout/VerticalCurvedList"/>
    <dgm:cxn modelId="{873742DB-946E-4B53-ABA7-24EBACCA105F}" type="presParOf" srcId="{70078A6C-EAEF-4301-ADE2-C9A1B6A66671}" destId="{3E2A2EEC-F283-4682-B5CF-1A9499AD91DE}" srcOrd="6" destOrd="0" presId="urn:microsoft.com/office/officeart/2008/layout/VerticalCurvedList"/>
    <dgm:cxn modelId="{54498846-3E4E-4711-887C-A2E379CDDB19}" type="presParOf" srcId="{3E2A2EEC-F283-4682-B5CF-1A9499AD91DE}" destId="{872C60C6-ECBE-4435-932F-6FE22F553DC6}"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930CDF-74E9-7F46-A2E9-0371BBAE9784}" type="doc">
      <dgm:prSet loTypeId="urn:microsoft.com/office/officeart/2005/8/layout/process4" loCatId="" qsTypeId="urn:microsoft.com/office/officeart/2005/8/quickstyle/simple1" qsCatId="simple" csTypeId="urn:microsoft.com/office/officeart/2005/8/colors/accent6_1" csCatId="accent6" phldr="1"/>
      <dgm:spPr/>
      <dgm:t>
        <a:bodyPr/>
        <a:lstStyle/>
        <a:p>
          <a:endParaRPr lang="en-US"/>
        </a:p>
      </dgm:t>
    </dgm:pt>
    <dgm:pt modelId="{C5930D5C-8B81-C747-89C6-226EFEDC0839}">
      <dgm:prSet phldrT="[Text]" custT="1">
        <dgm:style>
          <a:lnRef idx="1">
            <a:schemeClr val="accent4"/>
          </a:lnRef>
          <a:fillRef idx="2">
            <a:schemeClr val="accent4"/>
          </a:fillRef>
          <a:effectRef idx="1">
            <a:schemeClr val="accent4"/>
          </a:effectRef>
          <a:fontRef idx="minor">
            <a:schemeClr val="dk1"/>
          </a:fontRef>
        </dgm:style>
      </dgm:prSet>
      <dgm:spPr/>
      <dgm:t>
        <a:bodyPr/>
        <a:lstStyle/>
        <a:p>
          <a:pPr algn="l"/>
          <a:r>
            <a:rPr lang="en-US" sz="2400" dirty="0" err="1" smtClean="0">
              <a:latin typeface="Arial" panose="020B0604020202020204" pitchFamily="34" charset="0"/>
              <a:cs typeface="Arial" panose="020B0604020202020204" pitchFamily="34" charset="0"/>
            </a:rPr>
            <a:t>Khởi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tạo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xuất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phát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từ</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đỉnh</a:t>
          </a:r>
          <a:r>
            <a:rPr lang="en-US" sz="2400" dirty="0" smtClean="0">
              <a:latin typeface="Arial" panose="020B0604020202020204" pitchFamily="34" charset="0"/>
              <a:cs typeface="Arial" panose="020B0604020202020204" pitchFamily="34" charset="0"/>
            </a:rPr>
            <a:t> s, </a:t>
          </a:r>
          <a:r>
            <a:rPr lang="en-US" sz="2400" dirty="0" err="1" smtClean="0">
              <a:latin typeface="Arial" panose="020B0604020202020204" pitchFamily="34" charset="0"/>
              <a:cs typeface="Arial" panose="020B0604020202020204" pitchFamily="34" charset="0"/>
            </a:rPr>
            <a:t>đặt</a:t>
          </a:r>
          <a:endParaRPr lang="en-US" sz="2400" dirty="0">
            <a:latin typeface="Arial" panose="020B0604020202020204" pitchFamily="34" charset="0"/>
            <a:cs typeface="Arial" panose="020B0604020202020204" pitchFamily="34" charset="0"/>
          </a:endParaRPr>
        </a:p>
      </dgm:t>
    </dgm:pt>
    <dgm:pt modelId="{F8B0F8F9-60F8-6047-85B6-08BEE337A78A}" type="parTrans" cxnId="{2FA013ED-CA85-D64C-BDA2-0D4460485DA9}">
      <dgm:prSet/>
      <dgm:spPr/>
      <dgm:t>
        <a:bodyPr/>
        <a:lstStyle/>
        <a:p>
          <a:endParaRPr lang="en-US" sz="4000">
            <a:latin typeface="Arial" panose="020B0604020202020204" pitchFamily="34" charset="0"/>
            <a:cs typeface="Arial" panose="020B0604020202020204" pitchFamily="34" charset="0"/>
          </a:endParaRPr>
        </a:p>
      </dgm:t>
    </dgm:pt>
    <dgm:pt modelId="{571439F7-F062-C648-A32F-95BA037716AC}" type="sibTrans" cxnId="{2FA013ED-CA85-D64C-BDA2-0D4460485DA9}">
      <dgm:prSet/>
      <dgm:spPr/>
      <dgm:t>
        <a:bodyPr/>
        <a:lstStyle/>
        <a:p>
          <a:endParaRPr lang="en-US" sz="4000">
            <a:latin typeface="Arial" panose="020B0604020202020204" pitchFamily="34" charset="0"/>
            <a:cs typeface="Arial" panose="020B0604020202020204" pitchFamily="34" charset="0"/>
          </a:endParaRPr>
        </a:p>
      </dgm:t>
    </dgm:pt>
    <dgm:pt modelId="{33E8487E-51FC-B547-8BA0-ACAC3155DA76}">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400" dirty="0" err="1" smtClean="0">
              <a:latin typeface="Arial" panose="020B0604020202020204" pitchFamily="34" charset="0"/>
              <a:cs typeface="Arial" panose="020B0604020202020204" pitchFamily="34" charset="0"/>
            </a:rPr>
            <a:t>Xét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đỉnh</a:t>
          </a:r>
          <a:r>
            <a:rPr lang="en-US" sz="2400" dirty="0" smtClean="0">
              <a:latin typeface="Arial" panose="020B0604020202020204" pitchFamily="34" charset="0"/>
              <a:cs typeface="Arial" panose="020B0604020202020204" pitchFamily="34" charset="0"/>
            </a:rPr>
            <a:t> u </a:t>
          </a:r>
          <a:r>
            <a:rPr lang="en-US" sz="2400" dirty="0" err="1" smtClean="0">
              <a:latin typeface="Arial" panose="020B0604020202020204" pitchFamily="34" charset="0"/>
              <a:cs typeface="Arial" panose="020B0604020202020204" pitchFamily="34" charset="0"/>
            </a:rPr>
            <a:t>có</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nhỏ</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r>
            <a:rPr lang="en-US"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dgm:t>
    </dgm:pt>
    <dgm:pt modelId="{ADF46CF9-0678-194F-9404-3CB460F825A2}" type="parTrans" cxnId="{74274EBD-4E52-1D4D-AD8D-D6E8494ED31D}">
      <dgm:prSet/>
      <dgm:spPr/>
      <dgm:t>
        <a:bodyPr/>
        <a:lstStyle/>
        <a:p>
          <a:endParaRPr lang="en-US" sz="4000">
            <a:latin typeface="Arial" panose="020B0604020202020204" pitchFamily="34" charset="0"/>
            <a:cs typeface="Arial" panose="020B0604020202020204" pitchFamily="34" charset="0"/>
          </a:endParaRPr>
        </a:p>
      </dgm:t>
    </dgm:pt>
    <dgm:pt modelId="{7B7D37B5-A3B9-804A-803F-809EF72F4286}" type="sibTrans" cxnId="{74274EBD-4E52-1D4D-AD8D-D6E8494ED31D}">
      <dgm:prSet/>
      <dgm:spPr/>
      <dgm:t>
        <a:bodyPr/>
        <a:lstStyle/>
        <a:p>
          <a:endParaRPr lang="en-US" sz="4000">
            <a:latin typeface="Arial" panose="020B0604020202020204" pitchFamily="34" charset="0"/>
            <a:cs typeface="Arial" panose="020B0604020202020204" pitchFamily="34" charset="0"/>
          </a:endParaRPr>
        </a:p>
      </dgm:t>
    </dgm:pt>
    <dgm:pt modelId="{418B0723-AA72-244C-AA98-495419C7B1E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400" dirty="0" err="1" smtClean="0">
              <a:latin typeface="Arial" panose="020B0604020202020204" pitchFamily="34" charset="0"/>
              <a:cs typeface="Arial" panose="020B0604020202020204" pitchFamily="34" charset="0"/>
            </a:rPr>
            <a:t>Xét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kề</a:t>
          </a:r>
          <a:r>
            <a:rPr lang="en-US" sz="2400" dirty="0" smtClean="0">
              <a:latin typeface="Arial" panose="020B0604020202020204" pitchFamily="34" charset="0"/>
              <a:cs typeface="Arial" panose="020B0604020202020204" pitchFamily="34" charset="0"/>
            </a:rPr>
            <a:t> v </a:t>
          </a:r>
          <a:r>
            <a:rPr lang="en-US" sz="2400" dirty="0" err="1" smtClean="0">
              <a:latin typeface="Arial" panose="020B0604020202020204" pitchFamily="34" charset="0"/>
              <a:cs typeface="Arial" panose="020B0604020202020204" pitchFamily="34" charset="0"/>
            </a:rPr>
            <a:t>của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vừa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chọn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nếu</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thì</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nhật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ngắn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endParaRPr lang="en-US" sz="2400" dirty="0">
            <a:latin typeface="Arial" panose="020B0604020202020204" pitchFamily="34" charset="0"/>
            <a:cs typeface="Arial" panose="020B0604020202020204" pitchFamily="34" charset="0"/>
          </a:endParaRPr>
        </a:p>
      </dgm:t>
    </dgm:pt>
    <dgm:pt modelId="{B5734622-FA32-284D-A04D-F3F73435C1F9}" type="parTrans" cxnId="{DA7FED4E-60E2-4F49-A2BE-FA21E614A885}">
      <dgm:prSet/>
      <dgm:spPr/>
      <dgm:t>
        <a:bodyPr/>
        <a:lstStyle/>
        <a:p>
          <a:endParaRPr lang="en-US" sz="4000">
            <a:latin typeface="Arial" panose="020B0604020202020204" pitchFamily="34" charset="0"/>
            <a:cs typeface="Arial" panose="020B0604020202020204" pitchFamily="34" charset="0"/>
          </a:endParaRPr>
        </a:p>
      </dgm:t>
    </dgm:pt>
    <dgm:pt modelId="{4A2B14F5-EF23-C746-A8A1-5E3629DB7E2F}" type="sibTrans" cxnId="{DA7FED4E-60E2-4F49-A2BE-FA21E614A885}">
      <dgm:prSet/>
      <dgm:spPr/>
      <dgm:t>
        <a:bodyPr/>
        <a:lstStyle/>
        <a:p>
          <a:endParaRPr lang="en-US" sz="4000">
            <a:latin typeface="Arial" panose="020B0604020202020204" pitchFamily="34" charset="0"/>
            <a:cs typeface="Arial" panose="020B0604020202020204" pitchFamily="34" charset="0"/>
          </a:endParaRPr>
        </a:p>
      </dgm:t>
    </dgm:pt>
    <dgm:pt modelId="{8DA734DD-CF2C-8E48-9633-243FF3297E7C}">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2400" u="none" dirty="0" err="1" smtClean="0">
              <a:latin typeface="Arial" panose="020B0604020202020204" pitchFamily="34" charset="0"/>
              <a:cs typeface="Arial" panose="020B0604020202020204" pitchFamily="34" charset="0"/>
            </a:rPr>
            <a:t>Lặp</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lại</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bước</a:t>
          </a:r>
          <a:r>
            <a:rPr lang="en-US" sz="2400" u="none" dirty="0" smtClean="0">
              <a:latin typeface="Arial" panose="020B0604020202020204" pitchFamily="34" charset="0"/>
              <a:cs typeface="Arial" panose="020B0604020202020204" pitchFamily="34" charset="0"/>
            </a:rPr>
            <a:t> 2 </a:t>
          </a:r>
          <a:r>
            <a:rPr lang="en-US" sz="2400" u="none" dirty="0" err="1" smtClean="0">
              <a:latin typeface="Arial" panose="020B0604020202020204" pitchFamily="34" charset="0"/>
              <a:cs typeface="Arial" panose="020B0604020202020204" pitchFamily="34" charset="0"/>
            </a:rPr>
            <a:t>và</a:t>
          </a:r>
          <a:r>
            <a:rPr lang="en-US" sz="2400" u="none" dirty="0" smtClean="0">
              <a:latin typeface="Arial" panose="020B0604020202020204" pitchFamily="34" charset="0"/>
              <a:cs typeface="Arial" panose="020B0604020202020204" pitchFamily="34" charset="0"/>
            </a:rPr>
            <a:t> 3 </a:t>
          </a:r>
          <a:r>
            <a:rPr lang="en-US" sz="2400" u="none" dirty="0" err="1" smtClean="0">
              <a:latin typeface="Arial" panose="020B0604020202020204" pitchFamily="34" charset="0"/>
              <a:cs typeface="Arial" panose="020B0604020202020204" pitchFamily="34" charset="0"/>
            </a:rPr>
            <a:t>cho</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đến</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khi</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tất</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cả</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các</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đỉnh</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đã</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được</a:t>
          </a:r>
          <a:r>
            <a:rPr lang="en-US" sz="2400" u="none" dirty="0" smtClean="0">
              <a:latin typeface="Arial" panose="020B0604020202020204" pitchFamily="34" charset="0"/>
              <a:cs typeface="Arial" panose="020B0604020202020204" pitchFamily="34" charset="0"/>
            </a:rPr>
            <a:t> </a:t>
          </a:r>
          <a:r>
            <a:rPr lang="en-US" sz="2400" u="none" dirty="0" err="1" smtClean="0">
              <a:latin typeface="Arial" panose="020B0604020202020204" pitchFamily="34" charset="0"/>
              <a:cs typeface="Arial" panose="020B0604020202020204" pitchFamily="34" charset="0"/>
            </a:rPr>
            <a:t>xét</a:t>
          </a:r>
          <a:endParaRPr lang="en-US" sz="2400" u="none" dirty="0">
            <a:latin typeface="Arial" panose="020B0604020202020204" pitchFamily="34" charset="0"/>
            <a:cs typeface="Arial" panose="020B0604020202020204" pitchFamily="34" charset="0"/>
          </a:endParaRPr>
        </a:p>
      </dgm:t>
    </dgm:pt>
    <dgm:pt modelId="{BF25F7BC-2D92-364E-B8B5-671713635422}" type="parTrans" cxnId="{3F6322DC-7212-2148-9F55-40AFD24E8A00}">
      <dgm:prSet/>
      <dgm:spPr/>
      <dgm:t>
        <a:bodyPr/>
        <a:lstStyle/>
        <a:p>
          <a:endParaRPr lang="en-US" sz="4000">
            <a:latin typeface="Arial" panose="020B0604020202020204" pitchFamily="34" charset="0"/>
            <a:cs typeface="Arial" panose="020B0604020202020204" pitchFamily="34" charset="0"/>
          </a:endParaRPr>
        </a:p>
      </dgm:t>
    </dgm:pt>
    <dgm:pt modelId="{73560363-280F-2548-B370-0A654A8B41E3}" type="sibTrans" cxnId="{3F6322DC-7212-2148-9F55-40AFD24E8A00}">
      <dgm:prSet/>
      <dgm:spPr/>
      <dgm:t>
        <a:bodyPr/>
        <a:lstStyle/>
        <a:p>
          <a:endParaRPr lang="en-US" sz="4000">
            <a:latin typeface="Arial" panose="020B0604020202020204" pitchFamily="34" charset="0"/>
            <a:cs typeface="Arial" panose="020B0604020202020204" pitchFamily="34" charset="0"/>
          </a:endParaRPr>
        </a:p>
      </dgm:t>
    </dgm:pt>
    <dgm:pt modelId="{2921CB2A-3FF4-7749-A3DE-1D8BFA890D65}" type="pres">
      <dgm:prSet presAssocID="{CC930CDF-74E9-7F46-A2E9-0371BBAE9784}" presName="Name0" presStyleCnt="0">
        <dgm:presLayoutVars>
          <dgm:dir/>
          <dgm:animLvl val="lvl"/>
          <dgm:resizeHandles val="exact"/>
        </dgm:presLayoutVars>
      </dgm:prSet>
      <dgm:spPr/>
      <dgm:t>
        <a:bodyPr/>
        <a:lstStyle/>
        <a:p>
          <a:endParaRPr lang="en-US"/>
        </a:p>
      </dgm:t>
    </dgm:pt>
    <dgm:pt modelId="{DBAA131D-4E4F-6844-8EE4-33D8298BE7F3}" type="pres">
      <dgm:prSet presAssocID="{8DA734DD-CF2C-8E48-9633-243FF3297E7C}" presName="boxAndChildren" presStyleCnt="0"/>
      <dgm:spPr/>
    </dgm:pt>
    <dgm:pt modelId="{52A33167-0911-DC4A-8188-EF1F57A115F0}" type="pres">
      <dgm:prSet presAssocID="{8DA734DD-CF2C-8E48-9633-243FF3297E7C}" presName="parentTextBox" presStyleLbl="node1" presStyleIdx="0" presStyleCnt="4" custLinFactNeighborX="2821" custLinFactNeighborY="79622"/>
      <dgm:spPr/>
      <dgm:t>
        <a:bodyPr/>
        <a:lstStyle/>
        <a:p>
          <a:endParaRPr lang="en-US"/>
        </a:p>
      </dgm:t>
    </dgm:pt>
    <dgm:pt modelId="{BBAD44B9-EE4D-EC42-9868-E64E7F69AAE1}" type="pres">
      <dgm:prSet presAssocID="{4A2B14F5-EF23-C746-A8A1-5E3629DB7E2F}" presName="sp" presStyleCnt="0"/>
      <dgm:spPr/>
    </dgm:pt>
    <dgm:pt modelId="{3C72FBDE-1FE3-8545-B125-C230C6EEFB20}" type="pres">
      <dgm:prSet presAssocID="{418B0723-AA72-244C-AA98-495419C7B1E7}" presName="arrowAndChildren" presStyleCnt="0"/>
      <dgm:spPr/>
    </dgm:pt>
    <dgm:pt modelId="{E2CD8740-3545-2243-B090-6E0C938E11D7}" type="pres">
      <dgm:prSet presAssocID="{418B0723-AA72-244C-AA98-495419C7B1E7}" presName="parentTextArrow" presStyleLbl="node1" presStyleIdx="1" presStyleCnt="4" custScaleY="234522"/>
      <dgm:spPr/>
      <dgm:t>
        <a:bodyPr/>
        <a:lstStyle/>
        <a:p>
          <a:endParaRPr lang="en-US"/>
        </a:p>
      </dgm:t>
    </dgm:pt>
    <dgm:pt modelId="{CE6DE839-7A4F-6A44-B747-72BF6CC21416}" type="pres">
      <dgm:prSet presAssocID="{7B7D37B5-A3B9-804A-803F-809EF72F4286}" presName="sp" presStyleCnt="0"/>
      <dgm:spPr/>
    </dgm:pt>
    <dgm:pt modelId="{4C322CA6-0F05-2C48-8985-AB7A4C9D17E9}" type="pres">
      <dgm:prSet presAssocID="{33E8487E-51FC-B547-8BA0-ACAC3155DA76}" presName="arrowAndChildren" presStyleCnt="0"/>
      <dgm:spPr/>
    </dgm:pt>
    <dgm:pt modelId="{4B8FDED1-A508-DC4C-ADCE-E1213A7CCC8E}" type="pres">
      <dgm:prSet presAssocID="{33E8487E-51FC-B547-8BA0-ACAC3155DA76}" presName="parentTextArrow" presStyleLbl="node1" presStyleIdx="2" presStyleCnt="4"/>
      <dgm:spPr/>
      <dgm:t>
        <a:bodyPr/>
        <a:lstStyle/>
        <a:p>
          <a:endParaRPr lang="en-US"/>
        </a:p>
      </dgm:t>
    </dgm:pt>
    <dgm:pt modelId="{FE974212-42BC-D14B-B8ED-FAA58F0A8CEB}" type="pres">
      <dgm:prSet presAssocID="{571439F7-F062-C648-A32F-95BA037716AC}" presName="sp" presStyleCnt="0"/>
      <dgm:spPr/>
    </dgm:pt>
    <dgm:pt modelId="{F0C21748-73E7-7E48-863B-C1C1175E32CE}" type="pres">
      <dgm:prSet presAssocID="{C5930D5C-8B81-C747-89C6-226EFEDC0839}" presName="arrowAndChildren" presStyleCnt="0"/>
      <dgm:spPr/>
    </dgm:pt>
    <dgm:pt modelId="{7E21F4D1-FBC7-164D-B59E-62373019BF91}" type="pres">
      <dgm:prSet presAssocID="{C5930D5C-8B81-C747-89C6-226EFEDC0839}" presName="parentTextArrow" presStyleLbl="node1" presStyleIdx="3" presStyleCnt="4"/>
      <dgm:spPr/>
      <dgm:t>
        <a:bodyPr/>
        <a:lstStyle/>
        <a:p>
          <a:endParaRPr lang="en-US"/>
        </a:p>
      </dgm:t>
    </dgm:pt>
  </dgm:ptLst>
  <dgm:cxnLst>
    <dgm:cxn modelId="{3F6322DC-7212-2148-9F55-40AFD24E8A00}" srcId="{CC930CDF-74E9-7F46-A2E9-0371BBAE9784}" destId="{8DA734DD-CF2C-8E48-9633-243FF3297E7C}" srcOrd="3" destOrd="0" parTransId="{BF25F7BC-2D92-364E-B8B5-671713635422}" sibTransId="{73560363-280F-2548-B370-0A654A8B41E3}"/>
    <dgm:cxn modelId="{FD5186A1-67C5-3242-A51F-B083B409D236}" type="presOf" srcId="{8DA734DD-CF2C-8E48-9633-243FF3297E7C}" destId="{52A33167-0911-DC4A-8188-EF1F57A115F0}" srcOrd="0" destOrd="0" presId="urn:microsoft.com/office/officeart/2005/8/layout/process4"/>
    <dgm:cxn modelId="{3BDD1BF2-3C01-9C40-9881-05BDB53326A6}" type="presOf" srcId="{C5930D5C-8B81-C747-89C6-226EFEDC0839}" destId="{7E21F4D1-FBC7-164D-B59E-62373019BF91}" srcOrd="0" destOrd="0" presId="urn:microsoft.com/office/officeart/2005/8/layout/process4"/>
    <dgm:cxn modelId="{BE3FA901-0F33-9240-95B5-1F8C416498C5}" type="presOf" srcId="{33E8487E-51FC-B547-8BA0-ACAC3155DA76}" destId="{4B8FDED1-A508-DC4C-ADCE-E1213A7CCC8E}" srcOrd="0" destOrd="0" presId="urn:microsoft.com/office/officeart/2005/8/layout/process4"/>
    <dgm:cxn modelId="{2FA013ED-CA85-D64C-BDA2-0D4460485DA9}" srcId="{CC930CDF-74E9-7F46-A2E9-0371BBAE9784}" destId="{C5930D5C-8B81-C747-89C6-226EFEDC0839}" srcOrd="0" destOrd="0" parTransId="{F8B0F8F9-60F8-6047-85B6-08BEE337A78A}" sibTransId="{571439F7-F062-C648-A32F-95BA037716AC}"/>
    <dgm:cxn modelId="{667DCD07-B421-7540-BD88-D66A714CBD12}" type="presOf" srcId="{418B0723-AA72-244C-AA98-495419C7B1E7}" destId="{E2CD8740-3545-2243-B090-6E0C938E11D7}" srcOrd="0" destOrd="0" presId="urn:microsoft.com/office/officeart/2005/8/layout/process4"/>
    <dgm:cxn modelId="{74274EBD-4E52-1D4D-AD8D-D6E8494ED31D}" srcId="{CC930CDF-74E9-7F46-A2E9-0371BBAE9784}" destId="{33E8487E-51FC-B547-8BA0-ACAC3155DA76}" srcOrd="1" destOrd="0" parTransId="{ADF46CF9-0678-194F-9404-3CB460F825A2}" sibTransId="{7B7D37B5-A3B9-804A-803F-809EF72F4286}"/>
    <dgm:cxn modelId="{F5B500C7-1E63-D843-A959-A9F78B9C5271}" type="presOf" srcId="{CC930CDF-74E9-7F46-A2E9-0371BBAE9784}" destId="{2921CB2A-3FF4-7749-A3DE-1D8BFA890D65}" srcOrd="0" destOrd="0" presId="urn:microsoft.com/office/officeart/2005/8/layout/process4"/>
    <dgm:cxn modelId="{DA7FED4E-60E2-4F49-A2BE-FA21E614A885}" srcId="{CC930CDF-74E9-7F46-A2E9-0371BBAE9784}" destId="{418B0723-AA72-244C-AA98-495419C7B1E7}" srcOrd="2" destOrd="0" parTransId="{B5734622-FA32-284D-A04D-F3F73435C1F9}" sibTransId="{4A2B14F5-EF23-C746-A8A1-5E3629DB7E2F}"/>
    <dgm:cxn modelId="{9A633B08-68A3-8140-83FF-44987C7025FF}" type="presParOf" srcId="{2921CB2A-3FF4-7749-A3DE-1D8BFA890D65}" destId="{DBAA131D-4E4F-6844-8EE4-33D8298BE7F3}" srcOrd="0" destOrd="0" presId="urn:microsoft.com/office/officeart/2005/8/layout/process4"/>
    <dgm:cxn modelId="{0CA24210-402B-1C46-9F4A-AAE90B0CB76D}" type="presParOf" srcId="{DBAA131D-4E4F-6844-8EE4-33D8298BE7F3}" destId="{52A33167-0911-DC4A-8188-EF1F57A115F0}" srcOrd="0" destOrd="0" presId="urn:microsoft.com/office/officeart/2005/8/layout/process4"/>
    <dgm:cxn modelId="{CEC2AA13-A209-9040-AADB-68F464F40CEE}" type="presParOf" srcId="{2921CB2A-3FF4-7749-A3DE-1D8BFA890D65}" destId="{BBAD44B9-EE4D-EC42-9868-E64E7F69AAE1}" srcOrd="1" destOrd="0" presId="urn:microsoft.com/office/officeart/2005/8/layout/process4"/>
    <dgm:cxn modelId="{9800D822-62CA-6E4D-AA8B-30DCB6F8DDED}" type="presParOf" srcId="{2921CB2A-3FF4-7749-A3DE-1D8BFA890D65}" destId="{3C72FBDE-1FE3-8545-B125-C230C6EEFB20}" srcOrd="2" destOrd="0" presId="urn:microsoft.com/office/officeart/2005/8/layout/process4"/>
    <dgm:cxn modelId="{34169C70-9939-194E-83D1-DB6A83D0F1DD}" type="presParOf" srcId="{3C72FBDE-1FE3-8545-B125-C230C6EEFB20}" destId="{E2CD8740-3545-2243-B090-6E0C938E11D7}" srcOrd="0" destOrd="0" presId="urn:microsoft.com/office/officeart/2005/8/layout/process4"/>
    <dgm:cxn modelId="{C1F3F168-C78E-2C48-9164-84683B2CC163}" type="presParOf" srcId="{2921CB2A-3FF4-7749-A3DE-1D8BFA890D65}" destId="{CE6DE839-7A4F-6A44-B747-72BF6CC21416}" srcOrd="3" destOrd="0" presId="urn:microsoft.com/office/officeart/2005/8/layout/process4"/>
    <dgm:cxn modelId="{AC84A7F6-5691-BB49-9CA5-ACE2CBAE0C22}" type="presParOf" srcId="{2921CB2A-3FF4-7749-A3DE-1D8BFA890D65}" destId="{4C322CA6-0F05-2C48-8985-AB7A4C9D17E9}" srcOrd="4" destOrd="0" presId="urn:microsoft.com/office/officeart/2005/8/layout/process4"/>
    <dgm:cxn modelId="{3840DBDA-889F-C141-B49D-D395AB118C7B}" type="presParOf" srcId="{4C322CA6-0F05-2C48-8985-AB7A4C9D17E9}" destId="{4B8FDED1-A508-DC4C-ADCE-E1213A7CCC8E}" srcOrd="0" destOrd="0" presId="urn:microsoft.com/office/officeart/2005/8/layout/process4"/>
    <dgm:cxn modelId="{DBA82E85-63C3-2347-AB5C-B63623A5F885}" type="presParOf" srcId="{2921CB2A-3FF4-7749-A3DE-1D8BFA890D65}" destId="{FE974212-42BC-D14B-B8ED-FAA58F0A8CEB}" srcOrd="5" destOrd="0" presId="urn:microsoft.com/office/officeart/2005/8/layout/process4"/>
    <dgm:cxn modelId="{BB8372D7-305B-1440-8BC6-B7EEAB941107}" type="presParOf" srcId="{2921CB2A-3FF4-7749-A3DE-1D8BFA890D65}" destId="{F0C21748-73E7-7E48-863B-C1C1175E32CE}" srcOrd="6" destOrd="0" presId="urn:microsoft.com/office/officeart/2005/8/layout/process4"/>
    <dgm:cxn modelId="{5F00B564-9FFB-5A4D-BB91-70318D647A4B}" type="presParOf" srcId="{F0C21748-73E7-7E48-863B-C1C1175E32CE}" destId="{7E21F4D1-FBC7-164D-B59E-62373019BF91}"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7E7C48-B483-48B1-901F-4B0737504AA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65A4F48-0BEF-4E76-9C2B-6913CF2F0140}">
      <dgm:prSet phldrT="[Text]"/>
      <dgm:spPr>
        <a:solidFill>
          <a:srgbClr val="F47321"/>
        </a:solidFill>
        <a:ln>
          <a:solidFill>
            <a:schemeClr val="accent1">
              <a:lumMod val="75000"/>
            </a:schemeClr>
          </a:solidFill>
        </a:ln>
      </dgm:spPr>
      <dgm:t>
        <a:bodyPr/>
        <a:lstStyle/>
        <a:p>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bản</a:t>
          </a:r>
          <a:endParaRPr lang="en-US" dirty="0">
            <a:latin typeface="Arial" panose="020B0604020202020204" pitchFamily="34" charset="0"/>
            <a:cs typeface="Arial" panose="020B0604020202020204" pitchFamily="34" charset="0"/>
          </a:endParaRPr>
        </a:p>
      </dgm:t>
    </dgm:pt>
    <dgm:pt modelId="{2F7377E5-C5DD-4C7F-BA05-B5D003B576BA}" type="parTrans" cxnId="{2E39C11B-7CF9-4748-8A09-A1CC61047C55}">
      <dgm:prSet/>
      <dgm:spPr/>
      <dgm:t>
        <a:bodyPr/>
        <a:lstStyle/>
        <a:p>
          <a:endParaRPr lang="en-US"/>
        </a:p>
      </dgm:t>
    </dgm:pt>
    <dgm:pt modelId="{B6012AC9-CCA8-4CF5-BC4C-C5FCE6FA986E}" type="sibTrans" cxnId="{2E39C11B-7CF9-4748-8A09-A1CC61047C55}">
      <dgm:prSet/>
      <dgm:spPr/>
      <dgm:t>
        <a:bodyPr/>
        <a:lstStyle/>
        <a:p>
          <a:endParaRPr lang="en-US"/>
        </a:p>
      </dgm:t>
    </dgm:pt>
    <dgm:pt modelId="{D2EABAD1-6FB4-441C-8756-42988FF6D297}">
      <dgm:prSet phldrT="[Text]"/>
      <dgm:spPr>
        <a:solidFill>
          <a:srgbClr val="F47321"/>
        </a:solidFill>
        <a:ln>
          <a:solidFill>
            <a:schemeClr val="accent6">
              <a:lumMod val="75000"/>
            </a:schemeClr>
          </a:solidFill>
        </a:ln>
      </dgm:spPr>
      <dgm:t>
        <a:bodyPr/>
        <a:lstStyle/>
        <a:p>
          <a:r>
            <a:rPr lang="en-US" dirty="0" err="1" smtClean="0"/>
            <a:t>Thuật</a:t>
          </a:r>
          <a:r>
            <a:rPr lang="en-US" dirty="0" smtClean="0"/>
            <a:t> </a:t>
          </a:r>
          <a:r>
            <a:rPr lang="en-US" dirty="0" err="1" smtClean="0"/>
            <a:t>toán</a:t>
          </a:r>
          <a:r>
            <a:rPr lang="en-US" dirty="0" smtClean="0"/>
            <a:t> </a:t>
          </a:r>
          <a:r>
            <a:rPr lang="en-US" dirty="0" err="1" smtClean="0"/>
            <a:t>Dijstra</a:t>
          </a:r>
          <a:endParaRPr lang="en-US" dirty="0"/>
        </a:p>
      </dgm:t>
    </dgm:pt>
    <dgm:pt modelId="{5E344AA7-F1DD-4126-9A56-269B234E0C00}" type="parTrans" cxnId="{5490F06F-58DE-4080-9755-484B14D2B6C1}">
      <dgm:prSet/>
      <dgm:spPr/>
      <dgm:t>
        <a:bodyPr/>
        <a:lstStyle/>
        <a:p>
          <a:endParaRPr lang="en-US"/>
        </a:p>
      </dgm:t>
    </dgm:pt>
    <dgm:pt modelId="{5FF97C72-3C47-4D70-B53A-13AC9E6CD232}" type="sibTrans" cxnId="{5490F06F-58DE-4080-9755-484B14D2B6C1}">
      <dgm:prSet/>
      <dgm:spPr/>
      <dgm:t>
        <a:bodyPr/>
        <a:lstStyle/>
        <a:p>
          <a:endParaRPr lang="en-US"/>
        </a:p>
      </dgm:t>
    </dgm:pt>
    <dgm:pt modelId="{6C0B2924-0976-443B-AF4D-81A0A24A74F6}">
      <dgm:prSet phldrT="[Text]">
        <dgm:style>
          <a:lnRef idx="1">
            <a:schemeClr val="accent5"/>
          </a:lnRef>
          <a:fillRef idx="3">
            <a:schemeClr val="accent5"/>
          </a:fillRef>
          <a:effectRef idx="2">
            <a:schemeClr val="accent5"/>
          </a:effectRef>
          <a:fontRef idx="minor">
            <a:schemeClr val="lt1"/>
          </a:fontRef>
        </dgm:style>
      </dgm:prSet>
      <dgm:spPr>
        <a:ln/>
      </dgm:spPr>
      <dgm:t>
        <a:bodyPr/>
        <a:lstStyle/>
        <a:p>
          <a:r>
            <a:rPr lang="en-US" dirty="0" err="1" smtClean="0"/>
            <a:t>Vận</a:t>
          </a:r>
          <a:r>
            <a:rPr lang="en-US" dirty="0" smtClean="0"/>
            <a:t> </a:t>
          </a:r>
          <a:r>
            <a:rPr lang="en-US" dirty="0" err="1" smtClean="0"/>
            <a:t>dụng</a:t>
          </a:r>
          <a:endParaRPr lang="en-US" dirty="0"/>
        </a:p>
      </dgm:t>
    </dgm:pt>
    <dgm:pt modelId="{EA861B2D-1F21-4B07-ACD2-0E5A486CEC54}" type="parTrans" cxnId="{8A219382-7CE0-48D8-9D8C-0678D89238CD}">
      <dgm:prSet/>
      <dgm:spPr/>
      <dgm:t>
        <a:bodyPr/>
        <a:lstStyle/>
        <a:p>
          <a:endParaRPr lang="en-US"/>
        </a:p>
      </dgm:t>
    </dgm:pt>
    <dgm:pt modelId="{01CFF428-008E-42D7-B302-9B84F25A666B}" type="sibTrans" cxnId="{8A219382-7CE0-48D8-9D8C-0678D89238CD}">
      <dgm:prSet/>
      <dgm:spPr/>
      <dgm:t>
        <a:bodyPr/>
        <a:lstStyle/>
        <a:p>
          <a:endParaRPr lang="en-US"/>
        </a:p>
      </dgm:t>
    </dgm:pt>
    <dgm:pt modelId="{AB6C38DA-62BC-44D5-9F15-565464818B75}" type="pres">
      <dgm:prSet presAssocID="{5C7E7C48-B483-48B1-901F-4B0737504AA3}" presName="Name0" presStyleCnt="0">
        <dgm:presLayoutVars>
          <dgm:chMax val="7"/>
          <dgm:chPref val="7"/>
          <dgm:dir/>
        </dgm:presLayoutVars>
      </dgm:prSet>
      <dgm:spPr/>
      <dgm:t>
        <a:bodyPr/>
        <a:lstStyle/>
        <a:p>
          <a:endParaRPr lang="en-US"/>
        </a:p>
      </dgm:t>
    </dgm:pt>
    <dgm:pt modelId="{70078A6C-EAEF-4301-ADE2-C9A1B6A66671}" type="pres">
      <dgm:prSet presAssocID="{5C7E7C48-B483-48B1-901F-4B0737504AA3}" presName="Name1" presStyleCnt="0"/>
      <dgm:spPr/>
    </dgm:pt>
    <dgm:pt modelId="{1764C289-6C9F-4F37-A420-8FCDCA520D6E}" type="pres">
      <dgm:prSet presAssocID="{5C7E7C48-B483-48B1-901F-4B0737504AA3}" presName="cycle" presStyleCnt="0"/>
      <dgm:spPr/>
    </dgm:pt>
    <dgm:pt modelId="{B1C6FEC5-41BF-4A11-AFA3-D25263939E14}" type="pres">
      <dgm:prSet presAssocID="{5C7E7C48-B483-48B1-901F-4B0737504AA3}" presName="srcNode" presStyleLbl="node1" presStyleIdx="0" presStyleCnt="3"/>
      <dgm:spPr/>
    </dgm:pt>
    <dgm:pt modelId="{D0BC385D-2553-48B1-A262-769C60677DDC}" type="pres">
      <dgm:prSet presAssocID="{5C7E7C48-B483-48B1-901F-4B0737504AA3}" presName="conn" presStyleLbl="parChTrans1D2" presStyleIdx="0" presStyleCnt="1"/>
      <dgm:spPr/>
      <dgm:t>
        <a:bodyPr/>
        <a:lstStyle/>
        <a:p>
          <a:endParaRPr lang="en-US"/>
        </a:p>
      </dgm:t>
    </dgm:pt>
    <dgm:pt modelId="{6066253E-E709-40C3-9CD6-363318036AF4}" type="pres">
      <dgm:prSet presAssocID="{5C7E7C48-B483-48B1-901F-4B0737504AA3}" presName="extraNode" presStyleLbl="node1" presStyleIdx="0" presStyleCnt="3"/>
      <dgm:spPr/>
    </dgm:pt>
    <dgm:pt modelId="{5952036F-3DAD-40DE-964E-92833C4F11AB}" type="pres">
      <dgm:prSet presAssocID="{5C7E7C48-B483-48B1-901F-4B0737504AA3}" presName="dstNode" presStyleLbl="node1" presStyleIdx="0" presStyleCnt="3"/>
      <dgm:spPr/>
    </dgm:pt>
    <dgm:pt modelId="{0088E086-1DC3-4EF5-91E5-BBBA7744EA6F}" type="pres">
      <dgm:prSet presAssocID="{165A4F48-0BEF-4E76-9C2B-6913CF2F0140}" presName="text_1" presStyleLbl="node1" presStyleIdx="0" presStyleCnt="3">
        <dgm:presLayoutVars>
          <dgm:bulletEnabled val="1"/>
        </dgm:presLayoutVars>
      </dgm:prSet>
      <dgm:spPr/>
      <dgm:t>
        <a:bodyPr/>
        <a:lstStyle/>
        <a:p>
          <a:endParaRPr lang="en-US"/>
        </a:p>
      </dgm:t>
    </dgm:pt>
    <dgm:pt modelId="{DCCBEFCD-32FD-4384-B28C-7FEF53479FAA}" type="pres">
      <dgm:prSet presAssocID="{165A4F48-0BEF-4E76-9C2B-6913CF2F0140}" presName="accent_1" presStyleCnt="0"/>
      <dgm:spPr/>
    </dgm:pt>
    <dgm:pt modelId="{1BC51B2B-7C93-4925-89B2-BEC1CBCA85C7}" type="pres">
      <dgm:prSet presAssocID="{165A4F48-0BEF-4E76-9C2B-6913CF2F0140}" presName="accentRepeatNode" presStyleLbl="solidFgAcc1" presStyleIdx="0" presStyleCnt="3"/>
      <dgm:spPr/>
    </dgm:pt>
    <dgm:pt modelId="{DD3A22A6-5831-46BF-9533-6CFB1EB7C918}" type="pres">
      <dgm:prSet presAssocID="{D2EABAD1-6FB4-441C-8756-42988FF6D297}" presName="text_2" presStyleLbl="node1" presStyleIdx="1" presStyleCnt="3">
        <dgm:presLayoutVars>
          <dgm:bulletEnabled val="1"/>
        </dgm:presLayoutVars>
      </dgm:prSet>
      <dgm:spPr/>
      <dgm:t>
        <a:bodyPr/>
        <a:lstStyle/>
        <a:p>
          <a:endParaRPr lang="en-US"/>
        </a:p>
      </dgm:t>
    </dgm:pt>
    <dgm:pt modelId="{DCC32C97-BC17-4B90-BDB0-729CE2F20B3A}" type="pres">
      <dgm:prSet presAssocID="{D2EABAD1-6FB4-441C-8756-42988FF6D297}" presName="accent_2" presStyleCnt="0"/>
      <dgm:spPr/>
    </dgm:pt>
    <dgm:pt modelId="{00717DAB-910C-4B4C-81BA-4174F2C98F58}" type="pres">
      <dgm:prSet presAssocID="{D2EABAD1-6FB4-441C-8756-42988FF6D297}" presName="accentRepeatNode" presStyleLbl="solidFgAcc1" presStyleIdx="1" presStyleCnt="3"/>
      <dgm:spPr/>
    </dgm:pt>
    <dgm:pt modelId="{83DE0AB6-184D-4001-9FAB-CB6DA2BED246}" type="pres">
      <dgm:prSet presAssocID="{6C0B2924-0976-443B-AF4D-81A0A24A74F6}" presName="text_3" presStyleLbl="node1" presStyleIdx="2" presStyleCnt="3">
        <dgm:presLayoutVars>
          <dgm:bulletEnabled val="1"/>
        </dgm:presLayoutVars>
      </dgm:prSet>
      <dgm:spPr/>
      <dgm:t>
        <a:bodyPr/>
        <a:lstStyle/>
        <a:p>
          <a:endParaRPr lang="en-US"/>
        </a:p>
      </dgm:t>
    </dgm:pt>
    <dgm:pt modelId="{3E2A2EEC-F283-4682-B5CF-1A9499AD91DE}" type="pres">
      <dgm:prSet presAssocID="{6C0B2924-0976-443B-AF4D-81A0A24A74F6}" presName="accent_3" presStyleCnt="0"/>
      <dgm:spPr/>
    </dgm:pt>
    <dgm:pt modelId="{872C60C6-ECBE-4435-932F-6FE22F553DC6}" type="pres">
      <dgm:prSet presAssocID="{6C0B2924-0976-443B-AF4D-81A0A24A74F6}" presName="accentRepeatNode" presStyleLbl="solidFgAcc1" presStyleIdx="2" presStyleCnt="3"/>
      <dgm:spPr/>
    </dgm:pt>
  </dgm:ptLst>
  <dgm:cxnLst>
    <dgm:cxn modelId="{5490F06F-58DE-4080-9755-484B14D2B6C1}" srcId="{5C7E7C48-B483-48B1-901F-4B0737504AA3}" destId="{D2EABAD1-6FB4-441C-8756-42988FF6D297}" srcOrd="1" destOrd="0" parTransId="{5E344AA7-F1DD-4126-9A56-269B234E0C00}" sibTransId="{5FF97C72-3C47-4D70-B53A-13AC9E6CD232}"/>
    <dgm:cxn modelId="{C7569962-9E96-4E90-886F-436A2E8FAEA0}" type="presOf" srcId="{6C0B2924-0976-443B-AF4D-81A0A24A74F6}" destId="{83DE0AB6-184D-4001-9FAB-CB6DA2BED246}" srcOrd="0" destOrd="0" presId="urn:microsoft.com/office/officeart/2008/layout/VerticalCurvedList"/>
    <dgm:cxn modelId="{D6E7EE6B-B1AC-48FA-98C5-F8F1D3B90A03}" type="presOf" srcId="{D2EABAD1-6FB4-441C-8756-42988FF6D297}" destId="{DD3A22A6-5831-46BF-9533-6CFB1EB7C918}" srcOrd="0" destOrd="0" presId="urn:microsoft.com/office/officeart/2008/layout/VerticalCurvedList"/>
    <dgm:cxn modelId="{2E39C11B-7CF9-4748-8A09-A1CC61047C55}" srcId="{5C7E7C48-B483-48B1-901F-4B0737504AA3}" destId="{165A4F48-0BEF-4E76-9C2B-6913CF2F0140}" srcOrd="0" destOrd="0" parTransId="{2F7377E5-C5DD-4C7F-BA05-B5D003B576BA}" sibTransId="{B6012AC9-CCA8-4CF5-BC4C-C5FCE6FA986E}"/>
    <dgm:cxn modelId="{340C4EE6-7789-4200-8BE0-AAFC6B02EF17}" type="presOf" srcId="{5C7E7C48-B483-48B1-901F-4B0737504AA3}" destId="{AB6C38DA-62BC-44D5-9F15-565464818B75}" srcOrd="0" destOrd="0" presId="urn:microsoft.com/office/officeart/2008/layout/VerticalCurvedList"/>
    <dgm:cxn modelId="{A15656D5-421D-4FBC-BFF9-41D1BBFA9B01}" type="presOf" srcId="{B6012AC9-CCA8-4CF5-BC4C-C5FCE6FA986E}" destId="{D0BC385D-2553-48B1-A262-769C60677DDC}" srcOrd="0" destOrd="0" presId="urn:microsoft.com/office/officeart/2008/layout/VerticalCurvedList"/>
    <dgm:cxn modelId="{8A219382-7CE0-48D8-9D8C-0678D89238CD}" srcId="{5C7E7C48-B483-48B1-901F-4B0737504AA3}" destId="{6C0B2924-0976-443B-AF4D-81A0A24A74F6}" srcOrd="2" destOrd="0" parTransId="{EA861B2D-1F21-4B07-ACD2-0E5A486CEC54}" sibTransId="{01CFF428-008E-42D7-B302-9B84F25A666B}"/>
    <dgm:cxn modelId="{36812487-D96C-44E5-914F-3E67946A4332}" type="presOf" srcId="{165A4F48-0BEF-4E76-9C2B-6913CF2F0140}" destId="{0088E086-1DC3-4EF5-91E5-BBBA7744EA6F}" srcOrd="0" destOrd="0" presId="urn:microsoft.com/office/officeart/2008/layout/VerticalCurvedList"/>
    <dgm:cxn modelId="{7DDC8B5C-F528-4E94-B11E-2921A8A6CCD1}" type="presParOf" srcId="{AB6C38DA-62BC-44D5-9F15-565464818B75}" destId="{70078A6C-EAEF-4301-ADE2-C9A1B6A66671}" srcOrd="0" destOrd="0" presId="urn:microsoft.com/office/officeart/2008/layout/VerticalCurvedList"/>
    <dgm:cxn modelId="{247FD04E-1CBE-4CFF-8848-31A02540972C}" type="presParOf" srcId="{70078A6C-EAEF-4301-ADE2-C9A1B6A66671}" destId="{1764C289-6C9F-4F37-A420-8FCDCA520D6E}" srcOrd="0" destOrd="0" presId="urn:microsoft.com/office/officeart/2008/layout/VerticalCurvedList"/>
    <dgm:cxn modelId="{9DB6A0DA-6820-4DB9-83C0-ED148F30EB77}" type="presParOf" srcId="{1764C289-6C9F-4F37-A420-8FCDCA520D6E}" destId="{B1C6FEC5-41BF-4A11-AFA3-D25263939E14}" srcOrd="0" destOrd="0" presId="urn:microsoft.com/office/officeart/2008/layout/VerticalCurvedList"/>
    <dgm:cxn modelId="{9AA2394D-FD9C-4EF6-9FA5-9A97198622EE}" type="presParOf" srcId="{1764C289-6C9F-4F37-A420-8FCDCA520D6E}" destId="{D0BC385D-2553-48B1-A262-769C60677DDC}" srcOrd="1" destOrd="0" presId="urn:microsoft.com/office/officeart/2008/layout/VerticalCurvedList"/>
    <dgm:cxn modelId="{DBD10E53-9C68-46AD-9868-2E28FF150F4E}" type="presParOf" srcId="{1764C289-6C9F-4F37-A420-8FCDCA520D6E}" destId="{6066253E-E709-40C3-9CD6-363318036AF4}" srcOrd="2" destOrd="0" presId="urn:microsoft.com/office/officeart/2008/layout/VerticalCurvedList"/>
    <dgm:cxn modelId="{F44981C6-98CA-498D-883F-11323395DBCC}" type="presParOf" srcId="{1764C289-6C9F-4F37-A420-8FCDCA520D6E}" destId="{5952036F-3DAD-40DE-964E-92833C4F11AB}" srcOrd="3" destOrd="0" presId="urn:microsoft.com/office/officeart/2008/layout/VerticalCurvedList"/>
    <dgm:cxn modelId="{89F0CBF7-52A8-479F-A1AA-1852CA09EFFB}" type="presParOf" srcId="{70078A6C-EAEF-4301-ADE2-C9A1B6A66671}" destId="{0088E086-1DC3-4EF5-91E5-BBBA7744EA6F}" srcOrd="1" destOrd="0" presId="urn:microsoft.com/office/officeart/2008/layout/VerticalCurvedList"/>
    <dgm:cxn modelId="{7D95D329-21DE-44BA-A663-C9980C6D1DD3}" type="presParOf" srcId="{70078A6C-EAEF-4301-ADE2-C9A1B6A66671}" destId="{DCCBEFCD-32FD-4384-B28C-7FEF53479FAA}" srcOrd="2" destOrd="0" presId="urn:microsoft.com/office/officeart/2008/layout/VerticalCurvedList"/>
    <dgm:cxn modelId="{31E4D0FA-9F5F-4D7C-AE9E-A0EF3AEAD1B9}" type="presParOf" srcId="{DCCBEFCD-32FD-4384-B28C-7FEF53479FAA}" destId="{1BC51B2B-7C93-4925-89B2-BEC1CBCA85C7}" srcOrd="0" destOrd="0" presId="urn:microsoft.com/office/officeart/2008/layout/VerticalCurvedList"/>
    <dgm:cxn modelId="{59A1014F-C8C5-43A2-AFDE-75A68059D616}" type="presParOf" srcId="{70078A6C-EAEF-4301-ADE2-C9A1B6A66671}" destId="{DD3A22A6-5831-46BF-9533-6CFB1EB7C918}" srcOrd="3" destOrd="0" presId="urn:microsoft.com/office/officeart/2008/layout/VerticalCurvedList"/>
    <dgm:cxn modelId="{C4EAA7FC-8EF0-466B-A763-46F59D59CE35}" type="presParOf" srcId="{70078A6C-EAEF-4301-ADE2-C9A1B6A66671}" destId="{DCC32C97-BC17-4B90-BDB0-729CE2F20B3A}" srcOrd="4" destOrd="0" presId="urn:microsoft.com/office/officeart/2008/layout/VerticalCurvedList"/>
    <dgm:cxn modelId="{A2BA044E-CE85-4C47-A661-82CA99E346F7}" type="presParOf" srcId="{DCC32C97-BC17-4B90-BDB0-729CE2F20B3A}" destId="{00717DAB-910C-4B4C-81BA-4174F2C98F58}" srcOrd="0" destOrd="0" presId="urn:microsoft.com/office/officeart/2008/layout/VerticalCurvedList"/>
    <dgm:cxn modelId="{D2C30AB5-F667-45B4-8F45-0CD850B292CD}" type="presParOf" srcId="{70078A6C-EAEF-4301-ADE2-C9A1B6A66671}" destId="{83DE0AB6-184D-4001-9FAB-CB6DA2BED246}" srcOrd="5" destOrd="0" presId="urn:microsoft.com/office/officeart/2008/layout/VerticalCurvedList"/>
    <dgm:cxn modelId="{873742DB-946E-4B53-ABA7-24EBACCA105F}" type="presParOf" srcId="{70078A6C-EAEF-4301-ADE2-C9A1B6A66671}" destId="{3E2A2EEC-F283-4682-B5CF-1A9499AD91DE}" srcOrd="6" destOrd="0" presId="urn:microsoft.com/office/officeart/2008/layout/VerticalCurvedList"/>
    <dgm:cxn modelId="{54498846-3E4E-4711-887C-A2E379CDDB19}" type="presParOf" srcId="{3E2A2EEC-F283-4682-B5CF-1A9499AD91DE}" destId="{872C60C6-ECBE-4435-932F-6FE22F553DC6}"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3167-0911-DC4A-8188-EF1F57A115F0}">
      <dsp:nvSpPr>
        <dsp:cNvPr id="0" name=""/>
        <dsp:cNvSpPr/>
      </dsp:nvSpPr>
      <dsp:spPr>
        <a:xfrm>
          <a:off x="0" y="3670341"/>
          <a:ext cx="6567516" cy="802981"/>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Arial" panose="020B0604020202020204" pitchFamily="34" charset="0"/>
              <a:cs typeface="Arial" panose="020B0604020202020204" pitchFamily="34" charset="0"/>
            </a:rPr>
            <a:t>Nếu T đủ n – 1 thành phần thì dừng lại.</a:t>
          </a:r>
          <a:endParaRPr lang="en-US" sz="2000" b="1" kern="1200" dirty="0">
            <a:latin typeface="Arial" panose="020B0604020202020204" pitchFamily="34" charset="0"/>
            <a:cs typeface="Arial" panose="020B0604020202020204" pitchFamily="34" charset="0"/>
          </a:endParaRPr>
        </a:p>
      </dsp:txBody>
      <dsp:txXfrm>
        <a:off x="0" y="3670341"/>
        <a:ext cx="6567516" cy="802981"/>
      </dsp:txXfrm>
    </dsp:sp>
    <dsp:sp modelId="{E2CD8740-3545-2243-B090-6E0C938E11D7}">
      <dsp:nvSpPr>
        <dsp:cNvPr id="0" name=""/>
        <dsp:cNvSpPr/>
      </dsp:nvSpPr>
      <dsp:spPr>
        <a:xfrm rot="10800000">
          <a:off x="0" y="2447401"/>
          <a:ext cx="6567516" cy="1234984"/>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Arial" panose="020B0604020202020204" pitchFamily="34" charset="0"/>
              <a:cs typeface="Arial" panose="020B0604020202020204" pitchFamily="34" charset="0"/>
            </a:rPr>
            <a:t>Lần lượt duyệt các cạnh của danh sách đã sắp xếp. </a:t>
          </a:r>
        </a:p>
        <a:p>
          <a:pPr lvl="0" algn="ctr" defTabSz="889000">
            <a:lnSpc>
              <a:spcPct val="90000"/>
            </a:lnSpc>
            <a:spcBef>
              <a:spcPct val="0"/>
            </a:spcBef>
            <a:spcAft>
              <a:spcPct val="35000"/>
            </a:spcAft>
          </a:pPr>
          <a:r>
            <a:rPr lang="en-US" sz="2000" b="1" kern="1200" smtClean="0">
              <a:latin typeface="Arial" panose="020B0604020202020204" pitchFamily="34" charset="0"/>
              <a:cs typeface="Arial" panose="020B0604020202020204" pitchFamily="34" charset="0"/>
            </a:rPr>
            <a:t>Nếu T + {e} không chứa chu trình thì gán T = T + {e} </a:t>
          </a:r>
          <a:endParaRPr lang="en-US" sz="2000" b="1" kern="1200" dirty="0">
            <a:latin typeface="Arial" panose="020B0604020202020204" pitchFamily="34" charset="0"/>
            <a:cs typeface="Arial" panose="020B0604020202020204" pitchFamily="34" charset="0"/>
          </a:endParaRPr>
        </a:p>
      </dsp:txBody>
      <dsp:txXfrm rot="10800000">
        <a:off x="0" y="2447401"/>
        <a:ext cx="6567516" cy="802456"/>
      </dsp:txXfrm>
    </dsp:sp>
    <dsp:sp modelId="{4B8FDED1-A508-DC4C-ADCE-E1213A7CCC8E}">
      <dsp:nvSpPr>
        <dsp:cNvPr id="0" name=""/>
        <dsp:cNvSpPr/>
      </dsp:nvSpPr>
      <dsp:spPr>
        <a:xfrm rot="10800000">
          <a:off x="0" y="1224461"/>
          <a:ext cx="6567516" cy="1234984"/>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vi-VN" sz="2000" b="1" kern="1200" smtClean="0">
              <a:latin typeface="Arial" panose="020B0604020202020204" pitchFamily="34" charset="0"/>
              <a:cs typeface="Arial" panose="020B0604020202020204" pitchFamily="34" charset="0"/>
            </a:rPr>
            <a:t>Khởi tạo cây khung nhỏ nhất T = ∅</a:t>
          </a:r>
          <a:endParaRPr lang="en-US" sz="2000" b="1" kern="1200" dirty="0">
            <a:latin typeface="Arial" panose="020B0604020202020204" pitchFamily="34" charset="0"/>
            <a:cs typeface="Arial" panose="020B0604020202020204" pitchFamily="34" charset="0"/>
          </a:endParaRPr>
        </a:p>
      </dsp:txBody>
      <dsp:txXfrm rot="10800000">
        <a:off x="0" y="1224461"/>
        <a:ext cx="6567516" cy="802456"/>
      </dsp:txXfrm>
    </dsp:sp>
    <dsp:sp modelId="{7E21F4D1-FBC7-164D-B59E-62373019BF91}">
      <dsp:nvSpPr>
        <dsp:cNvPr id="0" name=""/>
        <dsp:cNvSpPr/>
      </dsp:nvSpPr>
      <dsp:spPr>
        <a:xfrm rot="10800000">
          <a:off x="0" y="1521"/>
          <a:ext cx="6567516" cy="1234984"/>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vi-VN" sz="2000" b="1" kern="1200" smtClean="0">
              <a:latin typeface="Arial" panose="020B0604020202020204" pitchFamily="34" charset="0"/>
              <a:cs typeface="Arial" panose="020B0604020202020204" pitchFamily="34" charset="0"/>
            </a:rPr>
            <a:t>Sắp xếp các cạnh theo thứ tự tăng dần về trọng số. </a:t>
          </a:r>
          <a:endParaRPr lang="en-US" sz="2000" b="1" kern="1200" dirty="0">
            <a:latin typeface="Arial" panose="020B0604020202020204" pitchFamily="34" charset="0"/>
            <a:cs typeface="Arial" panose="020B0604020202020204" pitchFamily="34" charset="0"/>
          </a:endParaRPr>
        </a:p>
      </dsp:txBody>
      <dsp:txXfrm rot="10800000">
        <a:off x="0" y="1521"/>
        <a:ext cx="6567516" cy="802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385D-2553-48B1-A262-769C60677DDC}">
      <dsp:nvSpPr>
        <dsp:cNvPr id="0" name=""/>
        <dsp:cNvSpPr/>
      </dsp:nvSpPr>
      <dsp:spPr>
        <a:xfrm>
          <a:off x="-4895742" y="-750229"/>
          <a:ext cx="5830865" cy="5830865"/>
        </a:xfrm>
        <a:prstGeom prst="blockArc">
          <a:avLst>
            <a:gd name="adj1" fmla="val 18900000"/>
            <a:gd name="adj2" fmla="val 2700000"/>
            <a:gd name="adj3" fmla="val 37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8E086-1DC3-4EF5-91E5-BBBA7744EA6F}">
      <dsp:nvSpPr>
        <dsp:cNvPr id="0" name=""/>
        <dsp:cNvSpPr/>
      </dsp:nvSpPr>
      <dsp:spPr>
        <a:xfrm>
          <a:off x="601425" y="433040"/>
          <a:ext cx="8184395" cy="866081"/>
        </a:xfrm>
        <a:prstGeom prst="rect">
          <a:avLst/>
        </a:prstGeom>
        <a:solidFill>
          <a:srgbClr val="F4732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Một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số</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khái</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niệm</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cơ</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bản</a:t>
          </a:r>
          <a:endParaRPr lang="en-US" sz="4700" kern="1200" dirty="0">
            <a:latin typeface="Arial" panose="020B0604020202020204" pitchFamily="34" charset="0"/>
            <a:cs typeface="Arial" panose="020B0604020202020204" pitchFamily="34" charset="0"/>
          </a:endParaRPr>
        </a:p>
      </dsp:txBody>
      <dsp:txXfrm>
        <a:off x="601425" y="433040"/>
        <a:ext cx="8184395" cy="866081"/>
      </dsp:txXfrm>
    </dsp:sp>
    <dsp:sp modelId="{1BC51B2B-7C93-4925-89B2-BEC1CBCA85C7}">
      <dsp:nvSpPr>
        <dsp:cNvPr id="0" name=""/>
        <dsp:cNvSpPr/>
      </dsp:nvSpPr>
      <dsp:spPr>
        <a:xfrm>
          <a:off x="60125" y="324780"/>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3A22A6-5831-46BF-9533-6CFB1EB7C918}">
      <dsp:nvSpPr>
        <dsp:cNvPr id="0" name=""/>
        <dsp:cNvSpPr/>
      </dsp:nvSpPr>
      <dsp:spPr>
        <a:xfrm>
          <a:off x="916246" y="1732162"/>
          <a:ext cx="7869574"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Thuật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toán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Dijstra</a:t>
          </a:r>
          <a:endParaRPr lang="en-US" sz="4700" kern="1200" dirty="0">
            <a:latin typeface="Arial" panose="020B0604020202020204" pitchFamily="34" charset="0"/>
            <a:cs typeface="Arial" panose="020B0604020202020204" pitchFamily="34" charset="0"/>
          </a:endParaRPr>
        </a:p>
      </dsp:txBody>
      <dsp:txXfrm>
        <a:off x="916246" y="1732162"/>
        <a:ext cx="7869574" cy="866081"/>
      </dsp:txXfrm>
    </dsp:sp>
    <dsp:sp modelId="{00717DAB-910C-4B4C-81BA-4174F2C98F58}">
      <dsp:nvSpPr>
        <dsp:cNvPr id="0" name=""/>
        <dsp:cNvSpPr/>
      </dsp:nvSpPr>
      <dsp:spPr>
        <a:xfrm>
          <a:off x="374945" y="1623902"/>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E0AB6-184D-4001-9FAB-CB6DA2BED246}">
      <dsp:nvSpPr>
        <dsp:cNvPr id="0" name=""/>
        <dsp:cNvSpPr/>
      </dsp:nvSpPr>
      <dsp:spPr>
        <a:xfrm>
          <a:off x="601425" y="3031284"/>
          <a:ext cx="8184395"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Vận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dụng</a:t>
          </a:r>
          <a:endParaRPr lang="en-US" sz="4700" kern="1200" dirty="0">
            <a:latin typeface="Arial" panose="020B0604020202020204" pitchFamily="34" charset="0"/>
            <a:cs typeface="Arial" panose="020B0604020202020204" pitchFamily="34" charset="0"/>
          </a:endParaRPr>
        </a:p>
      </dsp:txBody>
      <dsp:txXfrm>
        <a:off x="601425" y="3031284"/>
        <a:ext cx="8184395" cy="866081"/>
      </dsp:txXfrm>
    </dsp:sp>
    <dsp:sp modelId="{872C60C6-ECBE-4435-932F-6FE22F553DC6}">
      <dsp:nvSpPr>
        <dsp:cNvPr id="0" name=""/>
        <dsp:cNvSpPr/>
      </dsp:nvSpPr>
      <dsp:spPr>
        <a:xfrm>
          <a:off x="60125" y="2923024"/>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385D-2553-48B1-A262-769C60677DDC}">
      <dsp:nvSpPr>
        <dsp:cNvPr id="0" name=""/>
        <dsp:cNvSpPr/>
      </dsp:nvSpPr>
      <dsp:spPr>
        <a:xfrm>
          <a:off x="-4895742" y="-750229"/>
          <a:ext cx="5830865" cy="5830865"/>
        </a:xfrm>
        <a:prstGeom prst="blockArc">
          <a:avLst>
            <a:gd name="adj1" fmla="val 18900000"/>
            <a:gd name="adj2" fmla="val 2700000"/>
            <a:gd name="adj3" fmla="val 37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8E086-1DC3-4EF5-91E5-BBBA7744EA6F}">
      <dsp:nvSpPr>
        <dsp:cNvPr id="0" name=""/>
        <dsp:cNvSpPr/>
      </dsp:nvSpPr>
      <dsp:spPr>
        <a:xfrm>
          <a:off x="601425" y="433040"/>
          <a:ext cx="8184395" cy="866081"/>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Một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số</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khái</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niệm</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cơ</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bản</a:t>
          </a:r>
          <a:endParaRPr lang="en-US" sz="4700" kern="1200" dirty="0">
            <a:latin typeface="Arial" panose="020B0604020202020204" pitchFamily="34" charset="0"/>
            <a:cs typeface="Arial" panose="020B0604020202020204" pitchFamily="34" charset="0"/>
          </a:endParaRPr>
        </a:p>
      </dsp:txBody>
      <dsp:txXfrm>
        <a:off x="601425" y="433040"/>
        <a:ext cx="8184395" cy="866081"/>
      </dsp:txXfrm>
    </dsp:sp>
    <dsp:sp modelId="{1BC51B2B-7C93-4925-89B2-BEC1CBCA85C7}">
      <dsp:nvSpPr>
        <dsp:cNvPr id="0" name=""/>
        <dsp:cNvSpPr/>
      </dsp:nvSpPr>
      <dsp:spPr>
        <a:xfrm>
          <a:off x="60125" y="324780"/>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3A22A6-5831-46BF-9533-6CFB1EB7C918}">
      <dsp:nvSpPr>
        <dsp:cNvPr id="0" name=""/>
        <dsp:cNvSpPr/>
      </dsp:nvSpPr>
      <dsp:spPr>
        <a:xfrm>
          <a:off x="916246" y="1732162"/>
          <a:ext cx="7869574"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Thuật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toán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Dijstra</a:t>
          </a:r>
          <a:endParaRPr lang="en-US" sz="4700" kern="1200" dirty="0">
            <a:latin typeface="Arial" panose="020B0604020202020204" pitchFamily="34" charset="0"/>
            <a:cs typeface="Arial" panose="020B0604020202020204" pitchFamily="34" charset="0"/>
          </a:endParaRPr>
        </a:p>
      </dsp:txBody>
      <dsp:txXfrm>
        <a:off x="916246" y="1732162"/>
        <a:ext cx="7869574" cy="866081"/>
      </dsp:txXfrm>
    </dsp:sp>
    <dsp:sp modelId="{00717DAB-910C-4B4C-81BA-4174F2C98F58}">
      <dsp:nvSpPr>
        <dsp:cNvPr id="0" name=""/>
        <dsp:cNvSpPr/>
      </dsp:nvSpPr>
      <dsp:spPr>
        <a:xfrm>
          <a:off x="374945" y="1623902"/>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E0AB6-184D-4001-9FAB-CB6DA2BED246}">
      <dsp:nvSpPr>
        <dsp:cNvPr id="0" name=""/>
        <dsp:cNvSpPr/>
      </dsp:nvSpPr>
      <dsp:spPr>
        <a:xfrm>
          <a:off x="601425" y="3031284"/>
          <a:ext cx="8184395"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Vận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dụng</a:t>
          </a:r>
          <a:endParaRPr lang="en-US" sz="4700" kern="1200" dirty="0">
            <a:latin typeface="Arial" panose="020B0604020202020204" pitchFamily="34" charset="0"/>
            <a:cs typeface="Arial" panose="020B0604020202020204" pitchFamily="34" charset="0"/>
          </a:endParaRPr>
        </a:p>
      </dsp:txBody>
      <dsp:txXfrm>
        <a:off x="601425" y="3031284"/>
        <a:ext cx="8184395" cy="866081"/>
      </dsp:txXfrm>
    </dsp:sp>
    <dsp:sp modelId="{872C60C6-ECBE-4435-932F-6FE22F553DC6}">
      <dsp:nvSpPr>
        <dsp:cNvPr id="0" name=""/>
        <dsp:cNvSpPr/>
      </dsp:nvSpPr>
      <dsp:spPr>
        <a:xfrm>
          <a:off x="60125" y="2923024"/>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385D-2553-48B1-A262-769C60677DDC}">
      <dsp:nvSpPr>
        <dsp:cNvPr id="0" name=""/>
        <dsp:cNvSpPr/>
      </dsp:nvSpPr>
      <dsp:spPr>
        <a:xfrm>
          <a:off x="-4895742" y="-750229"/>
          <a:ext cx="5830865" cy="5830865"/>
        </a:xfrm>
        <a:prstGeom prst="blockArc">
          <a:avLst>
            <a:gd name="adj1" fmla="val 18900000"/>
            <a:gd name="adj2" fmla="val 2700000"/>
            <a:gd name="adj3" fmla="val 37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8E086-1DC3-4EF5-91E5-BBBA7744EA6F}">
      <dsp:nvSpPr>
        <dsp:cNvPr id="0" name=""/>
        <dsp:cNvSpPr/>
      </dsp:nvSpPr>
      <dsp:spPr>
        <a:xfrm>
          <a:off x="601425" y="433040"/>
          <a:ext cx="8184395" cy="866081"/>
        </a:xfrm>
        <a:prstGeom prst="rect">
          <a:avLst/>
        </a:prstGeom>
        <a:solidFill>
          <a:srgbClr val="F4732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Một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vài</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khái</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niệm</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cơ</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bản</a:t>
          </a:r>
          <a:endParaRPr lang="en-US" sz="4700" kern="1200" dirty="0">
            <a:latin typeface="Arial" panose="020B0604020202020204" pitchFamily="34" charset="0"/>
            <a:cs typeface="Arial" panose="020B0604020202020204" pitchFamily="34" charset="0"/>
          </a:endParaRPr>
        </a:p>
      </dsp:txBody>
      <dsp:txXfrm>
        <a:off x="601425" y="433040"/>
        <a:ext cx="8184395" cy="866081"/>
      </dsp:txXfrm>
    </dsp:sp>
    <dsp:sp modelId="{1BC51B2B-7C93-4925-89B2-BEC1CBCA85C7}">
      <dsp:nvSpPr>
        <dsp:cNvPr id="0" name=""/>
        <dsp:cNvSpPr/>
      </dsp:nvSpPr>
      <dsp:spPr>
        <a:xfrm>
          <a:off x="60125" y="324780"/>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3A22A6-5831-46BF-9533-6CFB1EB7C918}">
      <dsp:nvSpPr>
        <dsp:cNvPr id="0" name=""/>
        <dsp:cNvSpPr/>
      </dsp:nvSpPr>
      <dsp:spPr>
        <a:xfrm>
          <a:off x="916246" y="1732162"/>
          <a:ext cx="7869574" cy="866081"/>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Thuật</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toán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Dijstra</a:t>
          </a:r>
          <a:endParaRPr lang="en-US" sz="4700" kern="1200" dirty="0">
            <a:latin typeface="Arial" panose="020B0604020202020204" pitchFamily="34" charset="0"/>
            <a:cs typeface="Arial" panose="020B0604020202020204" pitchFamily="34" charset="0"/>
          </a:endParaRPr>
        </a:p>
      </dsp:txBody>
      <dsp:txXfrm>
        <a:off x="916246" y="1732162"/>
        <a:ext cx="7869574" cy="866081"/>
      </dsp:txXfrm>
    </dsp:sp>
    <dsp:sp modelId="{00717DAB-910C-4B4C-81BA-4174F2C98F58}">
      <dsp:nvSpPr>
        <dsp:cNvPr id="0" name=""/>
        <dsp:cNvSpPr/>
      </dsp:nvSpPr>
      <dsp:spPr>
        <a:xfrm>
          <a:off x="374945" y="1623902"/>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E0AB6-184D-4001-9FAB-CB6DA2BED246}">
      <dsp:nvSpPr>
        <dsp:cNvPr id="0" name=""/>
        <dsp:cNvSpPr/>
      </dsp:nvSpPr>
      <dsp:spPr>
        <a:xfrm>
          <a:off x="601425" y="3031284"/>
          <a:ext cx="8184395"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9380" rIns="119380" bIns="119380" numCol="1" spcCol="1270" anchor="ctr" anchorCtr="0">
          <a:noAutofit/>
        </a:bodyPr>
        <a:lstStyle/>
        <a:p>
          <a:pPr lvl="0" algn="l" defTabSz="2089150">
            <a:lnSpc>
              <a:spcPct val="90000"/>
            </a:lnSpc>
            <a:spcBef>
              <a:spcPct val="0"/>
            </a:spcBef>
            <a:spcAft>
              <a:spcPct val="35000"/>
            </a:spcAft>
          </a:pPr>
          <a:r>
            <a:rPr lang="en-US" sz="4700" kern="1200" dirty="0" err="1" smtClean="0">
              <a:latin typeface="Arial" panose="020B0604020202020204" pitchFamily="34" charset="0"/>
              <a:cs typeface="Arial" panose="020B0604020202020204" pitchFamily="34" charset="0"/>
            </a:rPr>
            <a:t>Vận</a:t>
          </a:r>
          <a:r>
            <a:rPr lang="en-US" sz="4700" kern="1200" dirty="0" smtClean="0">
              <a:latin typeface="Arial" panose="020B0604020202020204" pitchFamily="34" charset="0"/>
              <a:cs typeface="Arial" panose="020B0604020202020204" pitchFamily="34" charset="0"/>
            </a:rPr>
            <a:t> </a:t>
          </a:r>
          <a:r>
            <a:rPr lang="en-US" sz="4700" kern="1200" dirty="0" err="1" smtClean="0">
              <a:latin typeface="Arial" panose="020B0604020202020204" pitchFamily="34" charset="0"/>
              <a:cs typeface="Arial" panose="020B0604020202020204" pitchFamily="34" charset="0"/>
            </a:rPr>
            <a:t>dụng</a:t>
          </a:r>
          <a:endParaRPr lang="en-US" sz="4700" kern="1200" dirty="0">
            <a:latin typeface="Arial" panose="020B0604020202020204" pitchFamily="34" charset="0"/>
            <a:cs typeface="Arial" panose="020B0604020202020204" pitchFamily="34" charset="0"/>
          </a:endParaRPr>
        </a:p>
      </dsp:txBody>
      <dsp:txXfrm>
        <a:off x="601425" y="3031284"/>
        <a:ext cx="8184395" cy="866081"/>
      </dsp:txXfrm>
    </dsp:sp>
    <dsp:sp modelId="{872C60C6-ECBE-4435-932F-6FE22F553DC6}">
      <dsp:nvSpPr>
        <dsp:cNvPr id="0" name=""/>
        <dsp:cNvSpPr/>
      </dsp:nvSpPr>
      <dsp:spPr>
        <a:xfrm>
          <a:off x="60125" y="2923024"/>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3167-0911-DC4A-8188-EF1F57A115F0}">
      <dsp:nvSpPr>
        <dsp:cNvPr id="0" name=""/>
        <dsp:cNvSpPr/>
      </dsp:nvSpPr>
      <dsp:spPr>
        <a:xfrm>
          <a:off x="0" y="3889268"/>
          <a:ext cx="8528496" cy="585575"/>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u="none" kern="1200" dirty="0" err="1" smtClean="0">
              <a:latin typeface="Arial" panose="020B0604020202020204" pitchFamily="34" charset="0"/>
              <a:cs typeface="Arial" panose="020B0604020202020204" pitchFamily="34" charset="0"/>
            </a:rPr>
            <a:t>Lặp</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lại</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bước</a:t>
          </a:r>
          <a:r>
            <a:rPr lang="en-US" sz="2400" u="none" kern="1200" dirty="0" smtClean="0">
              <a:latin typeface="Arial" panose="020B0604020202020204" pitchFamily="34" charset="0"/>
              <a:cs typeface="Arial" panose="020B0604020202020204" pitchFamily="34" charset="0"/>
            </a:rPr>
            <a:t> 2 </a:t>
          </a:r>
          <a:r>
            <a:rPr lang="en-US" sz="2400" u="none" kern="1200" dirty="0" err="1" smtClean="0">
              <a:latin typeface="Arial" panose="020B0604020202020204" pitchFamily="34" charset="0"/>
              <a:cs typeface="Arial" panose="020B0604020202020204" pitchFamily="34" charset="0"/>
            </a:rPr>
            <a:t>và</a:t>
          </a:r>
          <a:r>
            <a:rPr lang="en-US" sz="2400" u="none" kern="1200" dirty="0" smtClean="0">
              <a:latin typeface="Arial" panose="020B0604020202020204" pitchFamily="34" charset="0"/>
              <a:cs typeface="Arial" panose="020B0604020202020204" pitchFamily="34" charset="0"/>
            </a:rPr>
            <a:t> 3 </a:t>
          </a:r>
          <a:r>
            <a:rPr lang="en-US" sz="2400" u="none" kern="1200" dirty="0" err="1" smtClean="0">
              <a:latin typeface="Arial" panose="020B0604020202020204" pitchFamily="34" charset="0"/>
              <a:cs typeface="Arial" panose="020B0604020202020204" pitchFamily="34" charset="0"/>
            </a:rPr>
            <a:t>cho</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đến</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khi</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tất</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cả</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các</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đỉnh</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đã</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được</a:t>
          </a:r>
          <a:r>
            <a:rPr lang="en-US" sz="2400" u="none" kern="1200" dirty="0" smtClean="0">
              <a:latin typeface="Arial" panose="020B0604020202020204" pitchFamily="34" charset="0"/>
              <a:cs typeface="Arial" panose="020B0604020202020204" pitchFamily="34" charset="0"/>
            </a:rPr>
            <a:t> </a:t>
          </a:r>
          <a:r>
            <a:rPr lang="en-US" sz="2400" u="none" kern="1200" dirty="0" err="1" smtClean="0">
              <a:latin typeface="Arial" panose="020B0604020202020204" pitchFamily="34" charset="0"/>
              <a:cs typeface="Arial" panose="020B0604020202020204" pitchFamily="34" charset="0"/>
            </a:rPr>
            <a:t>xét</a:t>
          </a:r>
          <a:endParaRPr lang="en-US" sz="2400" u="none" kern="1200" dirty="0">
            <a:latin typeface="Arial" panose="020B0604020202020204" pitchFamily="34" charset="0"/>
            <a:cs typeface="Arial" panose="020B0604020202020204" pitchFamily="34" charset="0"/>
          </a:endParaRPr>
        </a:p>
      </dsp:txBody>
      <dsp:txXfrm>
        <a:off x="0" y="3889268"/>
        <a:ext cx="8528496" cy="585575"/>
      </dsp:txXfrm>
    </dsp:sp>
    <dsp:sp modelId="{E2CD8740-3545-2243-B090-6E0C938E11D7}">
      <dsp:nvSpPr>
        <dsp:cNvPr id="0" name=""/>
        <dsp:cNvSpPr/>
      </dsp:nvSpPr>
      <dsp:spPr>
        <a:xfrm rot="10800000">
          <a:off x="0" y="1784787"/>
          <a:ext cx="8528496" cy="2112139"/>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smtClean="0">
              <a:latin typeface="Arial" panose="020B0604020202020204" pitchFamily="34" charset="0"/>
              <a:cs typeface="Arial" panose="020B0604020202020204" pitchFamily="34" charset="0"/>
            </a:rPr>
            <a:t>Xét</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các</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đỉnh</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kề</a:t>
          </a:r>
          <a:r>
            <a:rPr lang="en-US" sz="2400" kern="1200" dirty="0" smtClean="0">
              <a:latin typeface="Arial" panose="020B0604020202020204" pitchFamily="34" charset="0"/>
              <a:cs typeface="Arial" panose="020B0604020202020204" pitchFamily="34" charset="0"/>
            </a:rPr>
            <a:t> v </a:t>
          </a:r>
          <a:r>
            <a:rPr lang="en-US" sz="2400" kern="1200" dirty="0" err="1" smtClean="0">
              <a:latin typeface="Arial" panose="020B0604020202020204" pitchFamily="34" charset="0"/>
              <a:cs typeface="Arial" panose="020B0604020202020204" pitchFamily="34" charset="0"/>
            </a:rPr>
            <a:t>của</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đỉnh</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vừa</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chọn</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nếu</a:t>
          </a:r>
          <a:endParaRPr lang="en-US" sz="2400" kern="1200" dirty="0" smtClean="0">
            <a:latin typeface="Arial" panose="020B0604020202020204" pitchFamily="34" charset="0"/>
            <a:cs typeface="Arial" panose="020B0604020202020204" pitchFamily="34" charset="0"/>
          </a:endParaRPr>
        </a:p>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thì</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cập</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nhật</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khoảng</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cách</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ngắn</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nhất</a:t>
          </a:r>
          <a:endParaRPr lang="en-US" sz="2400" kern="1200" dirty="0">
            <a:latin typeface="Arial" panose="020B0604020202020204" pitchFamily="34" charset="0"/>
            <a:cs typeface="Arial" panose="020B0604020202020204" pitchFamily="34" charset="0"/>
          </a:endParaRPr>
        </a:p>
      </dsp:txBody>
      <dsp:txXfrm rot="10800000">
        <a:off x="0" y="1784787"/>
        <a:ext cx="8528496" cy="1372405"/>
      </dsp:txXfrm>
    </dsp:sp>
    <dsp:sp modelId="{4B8FDED1-A508-DC4C-ADCE-E1213A7CCC8E}">
      <dsp:nvSpPr>
        <dsp:cNvPr id="0" name=""/>
        <dsp:cNvSpPr/>
      </dsp:nvSpPr>
      <dsp:spPr>
        <a:xfrm rot="10800000">
          <a:off x="0" y="892956"/>
          <a:ext cx="8528496" cy="900614"/>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err="1" smtClean="0">
              <a:latin typeface="Arial" panose="020B0604020202020204" pitchFamily="34" charset="0"/>
              <a:cs typeface="Arial" panose="020B0604020202020204" pitchFamily="34" charset="0"/>
            </a:rPr>
            <a:t>Xét</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đỉnh</a:t>
          </a:r>
          <a:r>
            <a:rPr lang="en-US" sz="2400" kern="1200" dirty="0" smtClean="0">
              <a:latin typeface="Arial" panose="020B0604020202020204" pitchFamily="34" charset="0"/>
              <a:cs typeface="Arial" panose="020B0604020202020204" pitchFamily="34" charset="0"/>
            </a:rPr>
            <a:t> u </a:t>
          </a:r>
          <a:r>
            <a:rPr lang="en-US" sz="2400" kern="1200" dirty="0" err="1" smtClean="0">
              <a:latin typeface="Arial" panose="020B0604020202020204" pitchFamily="34" charset="0"/>
              <a:cs typeface="Arial" panose="020B0604020202020204" pitchFamily="34" charset="0"/>
            </a:rPr>
            <a:t>có</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khoảng</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cách</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nhỏ</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nhất</a:t>
          </a:r>
          <a:r>
            <a:rPr lang="en-US" sz="2400" kern="1200" dirty="0" smtClean="0">
              <a:latin typeface="Arial" panose="020B0604020202020204" pitchFamily="34" charset="0"/>
              <a:cs typeface="Arial" panose="020B0604020202020204" pitchFamily="34" charset="0"/>
            </a:rPr>
            <a:t> </a:t>
          </a:r>
          <a:endParaRPr lang="en-US" sz="2400" kern="1200" dirty="0">
            <a:latin typeface="Arial" panose="020B0604020202020204" pitchFamily="34" charset="0"/>
            <a:cs typeface="Arial" panose="020B0604020202020204" pitchFamily="34" charset="0"/>
          </a:endParaRPr>
        </a:p>
      </dsp:txBody>
      <dsp:txXfrm rot="10800000">
        <a:off x="0" y="892956"/>
        <a:ext cx="8528496" cy="585192"/>
      </dsp:txXfrm>
    </dsp:sp>
    <dsp:sp modelId="{7E21F4D1-FBC7-164D-B59E-62373019BF91}">
      <dsp:nvSpPr>
        <dsp:cNvPr id="0" name=""/>
        <dsp:cNvSpPr/>
      </dsp:nvSpPr>
      <dsp:spPr>
        <a:xfrm rot="10800000">
          <a:off x="0" y="1125"/>
          <a:ext cx="8528496" cy="900614"/>
        </a:xfrm>
        <a:prstGeom prst="upArrowCallou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err="1" smtClean="0">
              <a:latin typeface="Arial" panose="020B0604020202020204" pitchFamily="34" charset="0"/>
              <a:cs typeface="Arial" panose="020B0604020202020204" pitchFamily="34" charset="0"/>
            </a:rPr>
            <a:t>Khởi</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tạo</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xuất</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phát</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từ</a:t>
          </a:r>
          <a:r>
            <a:rPr lang="en-US" sz="2400" kern="1200" dirty="0" smtClean="0">
              <a:latin typeface="Arial" panose="020B0604020202020204" pitchFamily="34" charset="0"/>
              <a:cs typeface="Arial" panose="020B0604020202020204" pitchFamily="34" charset="0"/>
            </a:rPr>
            <a:t> </a:t>
          </a:r>
          <a:r>
            <a:rPr lang="en-US" sz="2400" kern="1200" dirty="0" err="1" smtClean="0">
              <a:latin typeface="Arial" panose="020B0604020202020204" pitchFamily="34" charset="0"/>
              <a:cs typeface="Arial" panose="020B0604020202020204" pitchFamily="34" charset="0"/>
            </a:rPr>
            <a:t>đỉnh</a:t>
          </a:r>
          <a:r>
            <a:rPr lang="en-US" sz="2400" kern="1200" dirty="0" smtClean="0">
              <a:latin typeface="Arial" panose="020B0604020202020204" pitchFamily="34" charset="0"/>
              <a:cs typeface="Arial" panose="020B0604020202020204" pitchFamily="34" charset="0"/>
            </a:rPr>
            <a:t> s, </a:t>
          </a:r>
          <a:r>
            <a:rPr lang="en-US" sz="2400" kern="1200" dirty="0" err="1" smtClean="0">
              <a:latin typeface="Arial" panose="020B0604020202020204" pitchFamily="34" charset="0"/>
              <a:cs typeface="Arial" panose="020B0604020202020204" pitchFamily="34" charset="0"/>
            </a:rPr>
            <a:t>đặt</a:t>
          </a:r>
          <a:endParaRPr lang="en-US" sz="2400" kern="1200" dirty="0">
            <a:latin typeface="Arial" panose="020B0604020202020204" pitchFamily="34" charset="0"/>
            <a:cs typeface="Arial" panose="020B0604020202020204" pitchFamily="34" charset="0"/>
          </a:endParaRPr>
        </a:p>
      </dsp:txBody>
      <dsp:txXfrm rot="10800000">
        <a:off x="0" y="1125"/>
        <a:ext cx="8528496" cy="585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C385D-2553-48B1-A262-769C60677DDC}">
      <dsp:nvSpPr>
        <dsp:cNvPr id="0" name=""/>
        <dsp:cNvSpPr/>
      </dsp:nvSpPr>
      <dsp:spPr>
        <a:xfrm>
          <a:off x="-4895742" y="-750229"/>
          <a:ext cx="5830865" cy="5830865"/>
        </a:xfrm>
        <a:prstGeom prst="blockArc">
          <a:avLst>
            <a:gd name="adj1" fmla="val 18900000"/>
            <a:gd name="adj2" fmla="val 2700000"/>
            <a:gd name="adj3" fmla="val 37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8E086-1DC3-4EF5-91E5-BBBA7744EA6F}">
      <dsp:nvSpPr>
        <dsp:cNvPr id="0" name=""/>
        <dsp:cNvSpPr/>
      </dsp:nvSpPr>
      <dsp:spPr>
        <a:xfrm>
          <a:off x="601425" y="433040"/>
          <a:ext cx="8184395" cy="866081"/>
        </a:xfrm>
        <a:prstGeom prst="rect">
          <a:avLst/>
        </a:prstGeom>
        <a:solidFill>
          <a:srgbClr val="F47321"/>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4300" rIns="114300" bIns="114300" numCol="1" spcCol="1270" anchor="ctr" anchorCtr="0">
          <a:noAutofit/>
        </a:bodyPr>
        <a:lstStyle/>
        <a:p>
          <a:pPr lvl="0" algn="l" defTabSz="2000250">
            <a:lnSpc>
              <a:spcPct val="90000"/>
            </a:lnSpc>
            <a:spcBef>
              <a:spcPct val="0"/>
            </a:spcBef>
            <a:spcAft>
              <a:spcPct val="35000"/>
            </a:spcAft>
          </a:pPr>
          <a:r>
            <a:rPr lang="en-US" sz="4500" kern="1200" dirty="0" err="1" smtClean="0">
              <a:latin typeface="Arial" panose="020B0604020202020204" pitchFamily="34" charset="0"/>
              <a:cs typeface="Arial" panose="020B0604020202020204" pitchFamily="34" charset="0"/>
            </a:rPr>
            <a:t>Một</a:t>
          </a:r>
          <a:r>
            <a:rPr lang="en-US" sz="4500" kern="1200" dirty="0" smtClean="0">
              <a:latin typeface="Arial" panose="020B0604020202020204" pitchFamily="34" charset="0"/>
              <a:cs typeface="Arial" panose="020B0604020202020204" pitchFamily="34" charset="0"/>
            </a:rPr>
            <a:t> </a:t>
          </a:r>
          <a:r>
            <a:rPr lang="en-US" sz="4500" kern="1200" dirty="0" err="1" smtClean="0">
              <a:latin typeface="Arial" panose="020B0604020202020204" pitchFamily="34" charset="0"/>
              <a:cs typeface="Arial" panose="020B0604020202020204" pitchFamily="34" charset="0"/>
            </a:rPr>
            <a:t>vài</a:t>
          </a:r>
          <a:r>
            <a:rPr lang="en-US" sz="4500" kern="1200" dirty="0" smtClean="0">
              <a:latin typeface="Arial" panose="020B0604020202020204" pitchFamily="34" charset="0"/>
              <a:cs typeface="Arial" panose="020B0604020202020204" pitchFamily="34" charset="0"/>
            </a:rPr>
            <a:t> </a:t>
          </a:r>
          <a:r>
            <a:rPr lang="en-US" sz="4500" kern="1200" dirty="0" err="1" smtClean="0">
              <a:latin typeface="Arial" panose="020B0604020202020204" pitchFamily="34" charset="0"/>
              <a:cs typeface="Arial" panose="020B0604020202020204" pitchFamily="34" charset="0"/>
            </a:rPr>
            <a:t>khái</a:t>
          </a:r>
          <a:r>
            <a:rPr lang="en-US" sz="4500" kern="1200" dirty="0" smtClean="0">
              <a:latin typeface="Arial" panose="020B0604020202020204" pitchFamily="34" charset="0"/>
              <a:cs typeface="Arial" panose="020B0604020202020204" pitchFamily="34" charset="0"/>
            </a:rPr>
            <a:t> </a:t>
          </a:r>
          <a:r>
            <a:rPr lang="en-US" sz="4500" kern="1200" dirty="0" err="1" smtClean="0">
              <a:latin typeface="Arial" panose="020B0604020202020204" pitchFamily="34" charset="0"/>
              <a:cs typeface="Arial" panose="020B0604020202020204" pitchFamily="34" charset="0"/>
            </a:rPr>
            <a:t>niệm</a:t>
          </a:r>
          <a:r>
            <a:rPr lang="en-US" sz="4500" kern="1200" dirty="0" smtClean="0">
              <a:latin typeface="Arial" panose="020B0604020202020204" pitchFamily="34" charset="0"/>
              <a:cs typeface="Arial" panose="020B0604020202020204" pitchFamily="34" charset="0"/>
            </a:rPr>
            <a:t> </a:t>
          </a:r>
          <a:r>
            <a:rPr lang="en-US" sz="4500" kern="1200" dirty="0" err="1" smtClean="0">
              <a:latin typeface="Arial" panose="020B0604020202020204" pitchFamily="34" charset="0"/>
              <a:cs typeface="Arial" panose="020B0604020202020204" pitchFamily="34" charset="0"/>
            </a:rPr>
            <a:t>cơ</a:t>
          </a:r>
          <a:r>
            <a:rPr lang="en-US" sz="4500" kern="1200" dirty="0" smtClean="0">
              <a:latin typeface="Arial" panose="020B0604020202020204" pitchFamily="34" charset="0"/>
              <a:cs typeface="Arial" panose="020B0604020202020204" pitchFamily="34" charset="0"/>
            </a:rPr>
            <a:t> </a:t>
          </a:r>
          <a:r>
            <a:rPr lang="en-US" sz="4500" kern="1200" dirty="0" err="1" smtClean="0">
              <a:latin typeface="Arial" panose="020B0604020202020204" pitchFamily="34" charset="0"/>
              <a:cs typeface="Arial" panose="020B0604020202020204" pitchFamily="34" charset="0"/>
            </a:rPr>
            <a:t>bản</a:t>
          </a:r>
          <a:endParaRPr lang="en-US" sz="4500" kern="1200" dirty="0">
            <a:latin typeface="Arial" panose="020B0604020202020204" pitchFamily="34" charset="0"/>
            <a:cs typeface="Arial" panose="020B0604020202020204" pitchFamily="34" charset="0"/>
          </a:endParaRPr>
        </a:p>
      </dsp:txBody>
      <dsp:txXfrm>
        <a:off x="601425" y="433040"/>
        <a:ext cx="8184395" cy="866081"/>
      </dsp:txXfrm>
    </dsp:sp>
    <dsp:sp modelId="{1BC51B2B-7C93-4925-89B2-BEC1CBCA85C7}">
      <dsp:nvSpPr>
        <dsp:cNvPr id="0" name=""/>
        <dsp:cNvSpPr/>
      </dsp:nvSpPr>
      <dsp:spPr>
        <a:xfrm>
          <a:off x="60125" y="324780"/>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3A22A6-5831-46BF-9533-6CFB1EB7C918}">
      <dsp:nvSpPr>
        <dsp:cNvPr id="0" name=""/>
        <dsp:cNvSpPr/>
      </dsp:nvSpPr>
      <dsp:spPr>
        <a:xfrm>
          <a:off x="916246" y="1732162"/>
          <a:ext cx="7869574" cy="866081"/>
        </a:xfrm>
        <a:prstGeom prst="rect">
          <a:avLst/>
        </a:prstGeom>
        <a:solidFill>
          <a:srgbClr val="F47321"/>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7452" tIns="114300" rIns="114300" bIns="114300" numCol="1" spcCol="1270" anchor="ctr" anchorCtr="0">
          <a:noAutofit/>
        </a:bodyPr>
        <a:lstStyle/>
        <a:p>
          <a:pPr lvl="0" algn="l" defTabSz="2000250">
            <a:lnSpc>
              <a:spcPct val="90000"/>
            </a:lnSpc>
            <a:spcBef>
              <a:spcPct val="0"/>
            </a:spcBef>
            <a:spcAft>
              <a:spcPct val="35000"/>
            </a:spcAft>
          </a:pPr>
          <a:r>
            <a:rPr lang="en-US" sz="4500" kern="1200" dirty="0" err="1" smtClean="0"/>
            <a:t>Thuật</a:t>
          </a:r>
          <a:r>
            <a:rPr lang="en-US" sz="4500" kern="1200" dirty="0" smtClean="0"/>
            <a:t> </a:t>
          </a:r>
          <a:r>
            <a:rPr lang="en-US" sz="4500" kern="1200" dirty="0" err="1" smtClean="0"/>
            <a:t>toán</a:t>
          </a:r>
          <a:r>
            <a:rPr lang="en-US" sz="4500" kern="1200" dirty="0" smtClean="0"/>
            <a:t> </a:t>
          </a:r>
          <a:r>
            <a:rPr lang="en-US" sz="4500" kern="1200" dirty="0" err="1" smtClean="0"/>
            <a:t>Dijstra</a:t>
          </a:r>
          <a:endParaRPr lang="en-US" sz="4500" kern="1200" dirty="0"/>
        </a:p>
      </dsp:txBody>
      <dsp:txXfrm>
        <a:off x="916246" y="1732162"/>
        <a:ext cx="7869574" cy="866081"/>
      </dsp:txXfrm>
    </dsp:sp>
    <dsp:sp modelId="{00717DAB-910C-4B4C-81BA-4174F2C98F58}">
      <dsp:nvSpPr>
        <dsp:cNvPr id="0" name=""/>
        <dsp:cNvSpPr/>
      </dsp:nvSpPr>
      <dsp:spPr>
        <a:xfrm>
          <a:off x="374945" y="1623902"/>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E0AB6-184D-4001-9FAB-CB6DA2BED246}">
      <dsp:nvSpPr>
        <dsp:cNvPr id="0" name=""/>
        <dsp:cNvSpPr/>
      </dsp:nvSpPr>
      <dsp:spPr>
        <a:xfrm>
          <a:off x="601425" y="3031284"/>
          <a:ext cx="8184395" cy="866081"/>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687452" tIns="114300" rIns="114300" bIns="114300" numCol="1" spcCol="1270" anchor="ctr" anchorCtr="0">
          <a:noAutofit/>
        </a:bodyPr>
        <a:lstStyle/>
        <a:p>
          <a:pPr lvl="0" algn="l" defTabSz="2000250">
            <a:lnSpc>
              <a:spcPct val="90000"/>
            </a:lnSpc>
            <a:spcBef>
              <a:spcPct val="0"/>
            </a:spcBef>
            <a:spcAft>
              <a:spcPct val="35000"/>
            </a:spcAft>
          </a:pPr>
          <a:r>
            <a:rPr lang="en-US" sz="4500" kern="1200" dirty="0" err="1" smtClean="0"/>
            <a:t>Vận</a:t>
          </a:r>
          <a:r>
            <a:rPr lang="en-US" sz="4500" kern="1200" dirty="0" smtClean="0"/>
            <a:t> </a:t>
          </a:r>
          <a:r>
            <a:rPr lang="en-US" sz="4500" kern="1200" dirty="0" err="1" smtClean="0"/>
            <a:t>dụng</a:t>
          </a:r>
          <a:endParaRPr lang="en-US" sz="4500" kern="1200" dirty="0"/>
        </a:p>
      </dsp:txBody>
      <dsp:txXfrm>
        <a:off x="601425" y="3031284"/>
        <a:ext cx="8184395" cy="866081"/>
      </dsp:txXfrm>
    </dsp:sp>
    <dsp:sp modelId="{872C60C6-ECBE-4435-932F-6FE22F553DC6}">
      <dsp:nvSpPr>
        <dsp:cNvPr id="0" name=""/>
        <dsp:cNvSpPr/>
      </dsp:nvSpPr>
      <dsp:spPr>
        <a:xfrm>
          <a:off x="60125" y="2923024"/>
          <a:ext cx="1082601" cy="10826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6" Type="http://schemas.openxmlformats.org/officeDocument/2006/relationships/image" Target="../media/image27.wmf"/><Relationship Id="rId5" Type="http://schemas.openxmlformats.org/officeDocument/2006/relationships/image" Target="../media/image28.wmf"/><Relationship Id="rId4"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4"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3.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7BB0E-5BEC-4B19-A3D4-0884DDD81C15}"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E99A3-28FC-4137-BF5E-BE0A467255ED}" type="slidenum">
              <a:rPr lang="en-US" smtClean="0"/>
              <a:t>‹#›</a:t>
            </a:fld>
            <a:endParaRPr lang="en-US"/>
          </a:p>
        </p:txBody>
      </p:sp>
    </p:spTree>
    <p:extLst>
      <p:ext uri="{BB962C8B-B14F-4D97-AF65-F5344CB8AC3E}">
        <p14:creationId xmlns:p14="http://schemas.microsoft.com/office/powerpoint/2010/main" val="1912298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094592CD-568C-4365-8302-CCB55C4A78E3}" type="slidenum">
              <a:rPr lang="en-US" smtClean="0"/>
              <a:t>1</a:t>
            </a:fld>
            <a:endParaRPr lang="en-US"/>
          </a:p>
        </p:txBody>
      </p:sp>
    </p:spTree>
    <p:extLst>
      <p:ext uri="{BB962C8B-B14F-4D97-AF65-F5344CB8AC3E}">
        <p14:creationId xmlns:p14="http://schemas.microsoft.com/office/powerpoint/2010/main" val="361916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094592CD-568C-4365-8302-CCB55C4A78E3}" type="slidenum">
              <a:rPr lang="en-US" smtClean="0"/>
              <a:t>33</a:t>
            </a:fld>
            <a:endParaRPr lang="en-US"/>
          </a:p>
        </p:txBody>
      </p:sp>
    </p:spTree>
    <p:extLst>
      <p:ext uri="{BB962C8B-B14F-4D97-AF65-F5344CB8AC3E}">
        <p14:creationId xmlns:p14="http://schemas.microsoft.com/office/powerpoint/2010/main" val="2372124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5"/>
          </p:nvPr>
        </p:nvSpPr>
        <p:spPr/>
        <p:txBody>
          <a:bodyPr/>
          <a:lstStyle/>
          <a:p>
            <a:fld id="{094592CD-568C-4365-8302-CCB55C4A78E3}" type="slidenum">
              <a:rPr lang="en-US" smtClean="0"/>
              <a:t>34</a:t>
            </a:fld>
            <a:endParaRPr lang="en-US"/>
          </a:p>
        </p:txBody>
      </p:sp>
    </p:spTree>
    <p:extLst>
      <p:ext uri="{BB962C8B-B14F-4D97-AF65-F5344CB8AC3E}">
        <p14:creationId xmlns:p14="http://schemas.microsoft.com/office/powerpoint/2010/main" val="4137605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VN" dirty="0" smtClean="0"/>
          </a:p>
        </p:txBody>
      </p:sp>
      <p:sp>
        <p:nvSpPr>
          <p:cNvPr id="4" name="Slide Number Placeholder 3"/>
          <p:cNvSpPr>
            <a:spLocks noGrp="1"/>
          </p:cNvSpPr>
          <p:nvPr>
            <p:ph type="sldNum" sz="quarter" idx="5"/>
          </p:nvPr>
        </p:nvSpPr>
        <p:spPr/>
        <p:txBody>
          <a:bodyPr/>
          <a:lstStyle/>
          <a:p>
            <a:fld id="{094592CD-568C-4365-8302-CCB55C4A78E3}" type="slidenum">
              <a:rPr lang="en-US" smtClean="0"/>
              <a:t>35</a:t>
            </a:fld>
            <a:endParaRPr lang="en-US"/>
          </a:p>
        </p:txBody>
      </p:sp>
    </p:spTree>
    <p:extLst>
      <p:ext uri="{BB962C8B-B14F-4D97-AF65-F5344CB8AC3E}">
        <p14:creationId xmlns:p14="http://schemas.microsoft.com/office/powerpoint/2010/main" val="10601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094592CD-568C-4365-8302-CCB55C4A78E3}" type="slidenum">
              <a:rPr lang="en-US" smtClean="0"/>
              <a:t>36</a:t>
            </a:fld>
            <a:endParaRPr lang="en-US"/>
          </a:p>
        </p:txBody>
      </p:sp>
    </p:spTree>
    <p:extLst>
      <p:ext uri="{BB962C8B-B14F-4D97-AF65-F5344CB8AC3E}">
        <p14:creationId xmlns:p14="http://schemas.microsoft.com/office/powerpoint/2010/main" val="52012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VN" dirty="0" smtClean="0"/>
          </a:p>
        </p:txBody>
      </p:sp>
      <p:sp>
        <p:nvSpPr>
          <p:cNvPr id="4" name="Slide Number Placeholder 3"/>
          <p:cNvSpPr>
            <a:spLocks noGrp="1"/>
          </p:cNvSpPr>
          <p:nvPr>
            <p:ph type="sldNum" sz="quarter" idx="5"/>
          </p:nvPr>
        </p:nvSpPr>
        <p:spPr/>
        <p:txBody>
          <a:bodyPr/>
          <a:lstStyle/>
          <a:p>
            <a:fld id="{094592CD-568C-4365-8302-CCB55C4A78E3}" type="slidenum">
              <a:rPr lang="en-US" smtClean="0"/>
              <a:t>37</a:t>
            </a:fld>
            <a:endParaRPr lang="en-US"/>
          </a:p>
        </p:txBody>
      </p:sp>
    </p:spTree>
    <p:extLst>
      <p:ext uri="{BB962C8B-B14F-4D97-AF65-F5344CB8AC3E}">
        <p14:creationId xmlns:p14="http://schemas.microsoft.com/office/powerpoint/2010/main" val="45148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094592CD-568C-4365-8302-CCB55C4A78E3}" type="slidenum">
              <a:rPr lang="en-US" smtClean="0"/>
              <a:t>38</a:t>
            </a:fld>
            <a:endParaRPr lang="en-US"/>
          </a:p>
        </p:txBody>
      </p:sp>
    </p:spTree>
    <p:extLst>
      <p:ext uri="{BB962C8B-B14F-4D97-AF65-F5344CB8AC3E}">
        <p14:creationId xmlns:p14="http://schemas.microsoft.com/office/powerpoint/2010/main" val="3383534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VN" dirty="0" smtClean="0"/>
          </a:p>
        </p:txBody>
      </p:sp>
      <p:sp>
        <p:nvSpPr>
          <p:cNvPr id="4" name="Slide Number Placeholder 3"/>
          <p:cNvSpPr>
            <a:spLocks noGrp="1"/>
          </p:cNvSpPr>
          <p:nvPr>
            <p:ph type="sldNum" sz="quarter" idx="5"/>
          </p:nvPr>
        </p:nvSpPr>
        <p:spPr/>
        <p:txBody>
          <a:bodyPr/>
          <a:lstStyle/>
          <a:p>
            <a:fld id="{094592CD-568C-4365-8302-CCB55C4A78E3}" type="slidenum">
              <a:rPr lang="en-US" smtClean="0"/>
              <a:t>39</a:t>
            </a:fld>
            <a:endParaRPr lang="en-US"/>
          </a:p>
        </p:txBody>
      </p:sp>
    </p:spTree>
    <p:extLst>
      <p:ext uri="{BB962C8B-B14F-4D97-AF65-F5344CB8AC3E}">
        <p14:creationId xmlns:p14="http://schemas.microsoft.com/office/powerpoint/2010/main" val="2018965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a:p>
            <a:endParaRPr lang="en-VN" dirty="0"/>
          </a:p>
        </p:txBody>
      </p:sp>
      <p:sp>
        <p:nvSpPr>
          <p:cNvPr id="4" name="Slide Number Placeholder 3"/>
          <p:cNvSpPr>
            <a:spLocks noGrp="1"/>
          </p:cNvSpPr>
          <p:nvPr>
            <p:ph type="sldNum" sz="quarter" idx="5"/>
          </p:nvPr>
        </p:nvSpPr>
        <p:spPr/>
        <p:txBody>
          <a:bodyPr/>
          <a:lstStyle/>
          <a:p>
            <a:fld id="{094592CD-568C-4365-8302-CCB55C4A78E3}" type="slidenum">
              <a:rPr lang="en-US" smtClean="0"/>
              <a:t>40</a:t>
            </a:fld>
            <a:endParaRPr lang="en-US"/>
          </a:p>
        </p:txBody>
      </p:sp>
    </p:spTree>
    <p:extLst>
      <p:ext uri="{BB962C8B-B14F-4D97-AF65-F5344CB8AC3E}">
        <p14:creationId xmlns:p14="http://schemas.microsoft.com/office/powerpoint/2010/main" val="2742109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C8829823-7143-4DFF-A4BE-06A3B5C71807}" type="slidenum">
              <a:rPr lang="en-US" smtClean="0"/>
              <a:t>41</a:t>
            </a:fld>
            <a:endParaRPr lang="en-US"/>
          </a:p>
        </p:txBody>
      </p:sp>
    </p:spTree>
    <p:extLst>
      <p:ext uri="{BB962C8B-B14F-4D97-AF65-F5344CB8AC3E}">
        <p14:creationId xmlns:p14="http://schemas.microsoft.com/office/powerpoint/2010/main" val="298394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VN" dirty="0" smtClean="0"/>
          </a:p>
        </p:txBody>
      </p:sp>
      <p:sp>
        <p:nvSpPr>
          <p:cNvPr id="4" name="Slide Number Placeholder 3"/>
          <p:cNvSpPr>
            <a:spLocks noGrp="1"/>
          </p:cNvSpPr>
          <p:nvPr>
            <p:ph type="sldNum" sz="quarter" idx="5"/>
          </p:nvPr>
        </p:nvSpPr>
        <p:spPr/>
        <p:txBody>
          <a:bodyPr/>
          <a:lstStyle/>
          <a:p>
            <a:fld id="{094592CD-568C-4365-8302-CCB55C4A78E3}" type="slidenum">
              <a:rPr lang="en-US" smtClean="0"/>
              <a:t>42</a:t>
            </a:fld>
            <a:endParaRPr lang="en-US"/>
          </a:p>
        </p:txBody>
      </p:sp>
    </p:spTree>
    <p:extLst>
      <p:ext uri="{BB962C8B-B14F-4D97-AF65-F5344CB8AC3E}">
        <p14:creationId xmlns:p14="http://schemas.microsoft.com/office/powerpoint/2010/main" val="377072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Bài</a:t>
            </a:r>
            <a:r>
              <a:rPr lang="en-US" baseline="0" dirty="0" smtClean="0"/>
              <a:t> </a:t>
            </a:r>
            <a:r>
              <a:rPr lang="en-US" baseline="0" dirty="0" err="1" smtClean="0"/>
              <a:t>toán</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đường</a:t>
            </a:r>
            <a:r>
              <a:rPr lang="en-US" baseline="0" dirty="0" smtClean="0"/>
              <a:t> </a:t>
            </a:r>
            <a:r>
              <a:rPr lang="en-US" baseline="0" dirty="0" err="1" smtClean="0"/>
              <a:t>sắt</a:t>
            </a:r>
            <a:r>
              <a:rPr lang="en-US" baseline="0" dirty="0" smtClean="0"/>
              <a:t> </a:t>
            </a:r>
            <a:r>
              <a:rPr lang="en-US" baseline="0" dirty="0" err="1" smtClean="0"/>
              <a:t>các</a:t>
            </a:r>
            <a:r>
              <a:rPr lang="en-US" baseline="0" dirty="0" smtClean="0"/>
              <a:t> </a:t>
            </a:r>
            <a:r>
              <a:rPr lang="en-US" baseline="0" dirty="0" err="1" smtClean="0"/>
              <a:t>tỉnh</a:t>
            </a:r>
            <a:r>
              <a:rPr lang="en-US" baseline="0" dirty="0" smtClean="0"/>
              <a:t> </a:t>
            </a:r>
            <a:r>
              <a:rPr lang="en-US" baseline="0" dirty="0" err="1" smtClean="0"/>
              <a:t>phía</a:t>
            </a:r>
            <a:r>
              <a:rPr lang="en-US" baseline="0" dirty="0" smtClean="0"/>
              <a:t> </a:t>
            </a:r>
            <a:r>
              <a:rPr lang="en-US" baseline="0" dirty="0" err="1" smtClean="0"/>
              <a:t>bắc</a:t>
            </a:r>
            <a:endParaRPr lang="en-US" baseline="0" dirty="0" smtClean="0"/>
          </a:p>
          <a:p>
            <a:r>
              <a:rPr lang="en-US" baseline="0" dirty="0" err="1" smtClean="0"/>
              <a:t>Làm</a:t>
            </a:r>
            <a:r>
              <a:rPr lang="en-US" baseline="0" dirty="0" smtClean="0"/>
              <a:t> </a:t>
            </a:r>
            <a:r>
              <a:rPr lang="en-US" baseline="0" dirty="0" err="1" smtClean="0"/>
              <a:t>sao</a:t>
            </a:r>
            <a:r>
              <a:rPr lang="en-US" baseline="0" dirty="0" smtClean="0"/>
              <a:t> </a:t>
            </a:r>
            <a:r>
              <a:rPr lang="en-US" baseline="0" dirty="0" err="1" smtClean="0"/>
              <a:t>để</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thông</a:t>
            </a:r>
            <a:r>
              <a:rPr lang="en-US" baseline="0" dirty="0" smtClean="0"/>
              <a:t> </a:t>
            </a:r>
            <a:r>
              <a:rPr lang="en-US" baseline="0" dirty="0" err="1" smtClean="0"/>
              <a:t>đường</a:t>
            </a:r>
            <a:r>
              <a:rPr lang="en-US" baseline="0" dirty="0" smtClean="0"/>
              <a:t> </a:t>
            </a:r>
            <a:r>
              <a:rPr lang="en-US" baseline="0" dirty="0" err="1" smtClean="0"/>
              <a:t>sắt</a:t>
            </a:r>
            <a:r>
              <a:rPr lang="en-US" baseline="0" dirty="0" smtClean="0"/>
              <a:t> </a:t>
            </a:r>
            <a:r>
              <a:rPr lang="en-US" baseline="0" dirty="0" err="1" smtClean="0"/>
              <a:t>nối</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a:t>
            </a:r>
            <a:r>
              <a:rPr lang="en-US" baseline="0" dirty="0" err="1" smtClean="0"/>
              <a:t>đỉnh</a:t>
            </a:r>
            <a:r>
              <a:rPr lang="en-US" baseline="0" dirty="0" smtClean="0"/>
              <a:t> </a:t>
            </a:r>
            <a:r>
              <a:rPr lang="en-US" baseline="0" dirty="0" err="1" smtClean="0"/>
              <a:t>mà</a:t>
            </a:r>
            <a:r>
              <a:rPr lang="en-US" baseline="0" dirty="0" smtClean="0"/>
              <a:t> chi </a:t>
            </a:r>
            <a:r>
              <a:rPr lang="en-US" baseline="0" dirty="0" err="1" smtClean="0"/>
              <a:t>phí</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là</a:t>
            </a:r>
            <a:r>
              <a:rPr lang="en-US" baseline="0" dirty="0" smtClean="0"/>
              <a:t> </a:t>
            </a:r>
            <a:r>
              <a:rPr lang="en-US" baseline="0" dirty="0" err="1" smtClean="0"/>
              <a:t>nhỏ</a:t>
            </a:r>
            <a:r>
              <a:rPr lang="en-US" baseline="0" dirty="0" smtClean="0"/>
              <a:t> </a:t>
            </a:r>
            <a:r>
              <a:rPr lang="en-US" baseline="0" dirty="0" err="1" smtClean="0"/>
              <a:t>nhất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07E99A3-28FC-4137-BF5E-BE0A467255ED}" type="slidenum">
              <a:rPr lang="en-US" smtClean="0"/>
              <a:t>2</a:t>
            </a:fld>
            <a:endParaRPr lang="en-US"/>
          </a:p>
        </p:txBody>
      </p:sp>
    </p:spTree>
    <p:extLst>
      <p:ext uri="{BB962C8B-B14F-4D97-AF65-F5344CB8AC3E}">
        <p14:creationId xmlns:p14="http://schemas.microsoft.com/office/powerpoint/2010/main" val="373003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sz="1800" dirty="0"/>
          </a:p>
        </p:txBody>
      </p:sp>
      <p:sp>
        <p:nvSpPr>
          <p:cNvPr id="4" name="Slide Number Placeholder 3"/>
          <p:cNvSpPr>
            <a:spLocks noGrp="1"/>
          </p:cNvSpPr>
          <p:nvPr>
            <p:ph type="sldNum" sz="quarter" idx="5"/>
          </p:nvPr>
        </p:nvSpPr>
        <p:spPr/>
        <p:txBody>
          <a:bodyPr/>
          <a:lstStyle/>
          <a:p>
            <a:fld id="{094592CD-568C-4365-8302-CCB55C4A78E3}" type="slidenum">
              <a:rPr lang="en-US" smtClean="0"/>
              <a:t>43</a:t>
            </a:fld>
            <a:endParaRPr lang="en-US"/>
          </a:p>
        </p:txBody>
      </p:sp>
    </p:spTree>
    <p:extLst>
      <p:ext uri="{BB962C8B-B14F-4D97-AF65-F5344CB8AC3E}">
        <p14:creationId xmlns:p14="http://schemas.microsoft.com/office/powerpoint/2010/main" val="48012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fld id="{C8829823-7143-4DFF-A4BE-06A3B5C71807}" type="slidenum">
              <a:rPr lang="en-US" smtClean="0"/>
              <a:t>44</a:t>
            </a:fld>
            <a:endParaRPr lang="en-US"/>
          </a:p>
        </p:txBody>
      </p:sp>
    </p:spTree>
    <p:extLst>
      <p:ext uri="{BB962C8B-B14F-4D97-AF65-F5344CB8AC3E}">
        <p14:creationId xmlns:p14="http://schemas.microsoft.com/office/powerpoint/2010/main" val="198688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C8829823-7143-4DFF-A4BE-06A3B5C71807}" type="slidenum">
              <a:rPr lang="en-US" smtClean="0"/>
              <a:t>45</a:t>
            </a:fld>
            <a:endParaRPr lang="en-US"/>
          </a:p>
        </p:txBody>
      </p:sp>
    </p:spTree>
    <p:extLst>
      <p:ext uri="{BB962C8B-B14F-4D97-AF65-F5344CB8AC3E}">
        <p14:creationId xmlns:p14="http://schemas.microsoft.com/office/powerpoint/2010/main" val="883790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fld id="{C8829823-7143-4DFF-A4BE-06A3B5C71807}" type="slidenum">
              <a:rPr lang="en-US" smtClean="0"/>
              <a:t>46</a:t>
            </a:fld>
            <a:endParaRPr lang="en-US"/>
          </a:p>
        </p:txBody>
      </p:sp>
    </p:spTree>
    <p:extLst>
      <p:ext uri="{BB962C8B-B14F-4D97-AF65-F5344CB8AC3E}">
        <p14:creationId xmlns:p14="http://schemas.microsoft.com/office/powerpoint/2010/main" val="250854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C8829823-7143-4DFF-A4BE-06A3B5C71807}" type="slidenum">
              <a:rPr lang="en-US" smtClean="0"/>
              <a:t>47</a:t>
            </a:fld>
            <a:endParaRPr lang="en-US"/>
          </a:p>
        </p:txBody>
      </p:sp>
    </p:spTree>
    <p:extLst>
      <p:ext uri="{BB962C8B-B14F-4D97-AF65-F5344CB8AC3E}">
        <p14:creationId xmlns:p14="http://schemas.microsoft.com/office/powerpoint/2010/main" val="148580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VN" dirty="0" err="1">
                <a:solidFill>
                  <a:schemeClr val="tx1"/>
                </a:solidFill>
                <a:latin typeface=".VnTime" pitchFamily="34" charset="0"/>
              </a:rPr>
              <a:t>Như</a:t>
            </a:r>
            <a:r>
              <a:rPr lang="en-GB" altLang="en-VN" dirty="0">
                <a:solidFill>
                  <a:schemeClr val="tx1"/>
                </a:solidFill>
                <a:latin typeface=".VnTime" pitchFamily="34" charset="0"/>
              </a:rPr>
              <a:t>­ </a:t>
            </a:r>
            <a:r>
              <a:rPr lang="en-GB" altLang="en-VN" dirty="0" err="1">
                <a:solidFill>
                  <a:schemeClr val="tx1"/>
                </a:solidFill>
                <a:latin typeface=".VnTime" pitchFamily="34" charset="0"/>
              </a:rPr>
              <a:t>vậy</a:t>
            </a:r>
            <a:r>
              <a:rPr lang="en-GB" altLang="en-VN" dirty="0">
                <a:solidFill>
                  <a:schemeClr val="tx1"/>
                </a:solidFill>
                <a:latin typeface=".VnTime" pitchFamily="34" charset="0"/>
              </a:rPr>
              <a:t>, </a:t>
            </a:r>
            <a:r>
              <a:rPr lang="en-GB" altLang="en-VN" dirty="0" err="1">
                <a:solidFill>
                  <a:schemeClr val="tx1"/>
                </a:solidFill>
                <a:latin typeface=".VnTime" pitchFamily="34" charset="0"/>
              </a:rPr>
              <a:t>rừng</a:t>
            </a:r>
            <a:r>
              <a:rPr lang="en-GB" altLang="en-VN" dirty="0">
                <a:solidFill>
                  <a:schemeClr val="tx1"/>
                </a:solidFill>
                <a:latin typeface=".VnTime" pitchFamily="34" charset="0"/>
              </a:rPr>
              <a:t> </a:t>
            </a:r>
            <a:r>
              <a:rPr lang="en-GB" altLang="en-VN" dirty="0" err="1">
                <a:solidFill>
                  <a:schemeClr val="tx1"/>
                </a:solidFill>
                <a:latin typeface=".VnTime" pitchFamily="34" charset="0"/>
              </a:rPr>
              <a:t>là</a:t>
            </a:r>
            <a:r>
              <a:rPr lang="en-GB" altLang="en-VN" dirty="0">
                <a:solidFill>
                  <a:schemeClr val="tx1"/>
                </a:solidFill>
                <a:latin typeface=".VnTime" pitchFamily="34" charset="0"/>
              </a:rPr>
              <a:t> </a:t>
            </a:r>
            <a:r>
              <a:rPr lang="en-GB" altLang="en-VN" dirty="0" err="1">
                <a:solidFill>
                  <a:schemeClr val="tx1"/>
                </a:solidFill>
                <a:latin typeface=".VnTime" pitchFamily="34" charset="0"/>
              </a:rPr>
              <a:t>đồ</a:t>
            </a:r>
            <a:r>
              <a:rPr lang="en-GB" altLang="en-VN" dirty="0">
                <a:solidFill>
                  <a:schemeClr val="tx1"/>
                </a:solidFill>
                <a:latin typeface=".VnTime" pitchFamily="34" charset="0"/>
              </a:rPr>
              <a:t> </a:t>
            </a:r>
            <a:r>
              <a:rPr lang="en-GB" altLang="en-VN" dirty="0" err="1">
                <a:solidFill>
                  <a:schemeClr val="tx1"/>
                </a:solidFill>
                <a:latin typeface=".VnTime" pitchFamily="34" charset="0"/>
              </a:rPr>
              <a:t>thị</a:t>
            </a:r>
            <a:r>
              <a:rPr lang="en-GB" altLang="en-VN" dirty="0">
                <a:solidFill>
                  <a:schemeClr val="tx1"/>
                </a:solidFill>
                <a:latin typeface=".VnTime" pitchFamily="34" charset="0"/>
              </a:rPr>
              <a:t> </a:t>
            </a:r>
            <a:r>
              <a:rPr lang="en-GB" altLang="en-VN" dirty="0" err="1">
                <a:solidFill>
                  <a:schemeClr val="tx1"/>
                </a:solidFill>
                <a:latin typeface=".VnTime" pitchFamily="34" charset="0"/>
              </a:rPr>
              <a:t>mà</a:t>
            </a:r>
            <a:r>
              <a:rPr lang="en-GB" altLang="en-VN" dirty="0">
                <a:solidFill>
                  <a:schemeClr val="tx1"/>
                </a:solidFill>
                <a:latin typeface=".VnTime" pitchFamily="34" charset="0"/>
              </a:rPr>
              <a:t> </a:t>
            </a:r>
            <a:r>
              <a:rPr lang="en-GB" altLang="en-VN" dirty="0" err="1">
                <a:solidFill>
                  <a:schemeClr val="tx1"/>
                </a:solidFill>
                <a:latin typeface=".VnTime" pitchFamily="34" charset="0"/>
              </a:rPr>
              <a:t>mọi</a:t>
            </a:r>
            <a:r>
              <a:rPr lang="en-GB" altLang="en-VN" dirty="0">
                <a:solidFill>
                  <a:schemeClr val="tx1"/>
                </a:solidFill>
                <a:latin typeface=".VnTime" pitchFamily="34" charset="0"/>
              </a:rPr>
              <a:t> </a:t>
            </a:r>
            <a:r>
              <a:rPr lang="en-GB" altLang="en-VN" dirty="0" err="1">
                <a:solidFill>
                  <a:schemeClr val="tx1"/>
                </a:solidFill>
                <a:latin typeface=".VnTime" pitchFamily="34" charset="0"/>
              </a:rPr>
              <a:t>thành</a:t>
            </a:r>
            <a:r>
              <a:rPr lang="en-GB" altLang="en-VN" dirty="0">
                <a:solidFill>
                  <a:schemeClr val="tx1"/>
                </a:solidFill>
                <a:latin typeface=".VnTime" pitchFamily="34" charset="0"/>
              </a:rPr>
              <a:t> </a:t>
            </a:r>
            <a:r>
              <a:rPr lang="en-GB" altLang="en-VN" dirty="0" err="1">
                <a:solidFill>
                  <a:schemeClr val="tx1"/>
                </a:solidFill>
                <a:latin typeface=".VnTime" pitchFamily="34" charset="0"/>
              </a:rPr>
              <a:t>phần</a:t>
            </a:r>
            <a:r>
              <a:rPr lang="en-GB" altLang="en-VN" dirty="0">
                <a:solidFill>
                  <a:schemeClr val="tx1"/>
                </a:solidFill>
                <a:latin typeface=".VnTime" pitchFamily="34" charset="0"/>
              </a:rPr>
              <a:t> </a:t>
            </a:r>
            <a:r>
              <a:rPr lang="en-GB" altLang="en-VN" dirty="0" err="1">
                <a:solidFill>
                  <a:schemeClr val="tx1"/>
                </a:solidFill>
                <a:latin typeface=".VnTime" pitchFamily="34" charset="0"/>
              </a:rPr>
              <a:t>liên</a:t>
            </a:r>
            <a:r>
              <a:rPr lang="en-GB" altLang="en-VN" dirty="0">
                <a:solidFill>
                  <a:schemeClr val="tx1"/>
                </a:solidFill>
                <a:latin typeface=".VnTime" pitchFamily="34" charset="0"/>
              </a:rPr>
              <a:t> </a:t>
            </a:r>
            <a:r>
              <a:rPr lang="en-GB" altLang="en-VN" dirty="0" err="1">
                <a:solidFill>
                  <a:schemeClr val="tx1"/>
                </a:solidFill>
                <a:latin typeface=".VnTime" pitchFamily="34" charset="0"/>
              </a:rPr>
              <a:t>thông</a:t>
            </a:r>
            <a:r>
              <a:rPr lang="en-GB" altLang="en-VN" dirty="0">
                <a:solidFill>
                  <a:schemeClr val="tx1"/>
                </a:solidFill>
                <a:latin typeface=".VnTime" pitchFamily="34" charset="0"/>
              </a:rPr>
              <a:t> </a:t>
            </a:r>
            <a:r>
              <a:rPr lang="en-GB" altLang="en-VN" dirty="0" err="1">
                <a:solidFill>
                  <a:schemeClr val="tx1"/>
                </a:solidFill>
                <a:latin typeface=".VnTime" pitchFamily="34" charset="0"/>
              </a:rPr>
              <a:t>của</a:t>
            </a:r>
            <a:r>
              <a:rPr lang="en-GB" altLang="en-VN" dirty="0">
                <a:solidFill>
                  <a:schemeClr val="tx1"/>
                </a:solidFill>
                <a:latin typeface=".VnTime" pitchFamily="34" charset="0"/>
              </a:rPr>
              <a:t> </a:t>
            </a:r>
            <a:r>
              <a:rPr lang="en-GB" altLang="en-VN" dirty="0" err="1">
                <a:solidFill>
                  <a:schemeClr val="tx1"/>
                </a:solidFill>
                <a:latin typeface=".VnTime" pitchFamily="34" charset="0"/>
              </a:rPr>
              <a:t>nó</a:t>
            </a:r>
            <a:r>
              <a:rPr lang="en-GB" altLang="en-VN" dirty="0">
                <a:solidFill>
                  <a:schemeClr val="tx1"/>
                </a:solidFill>
                <a:latin typeface=".VnTime" pitchFamily="34" charset="0"/>
              </a:rPr>
              <a:t> </a:t>
            </a:r>
            <a:r>
              <a:rPr lang="en-GB" altLang="en-VN" dirty="0" err="1">
                <a:solidFill>
                  <a:schemeClr val="tx1"/>
                </a:solidFill>
                <a:latin typeface=".VnTime" pitchFamily="34" charset="0"/>
              </a:rPr>
              <a:t>đều</a:t>
            </a:r>
            <a:r>
              <a:rPr lang="en-GB" altLang="en-VN" dirty="0">
                <a:solidFill>
                  <a:schemeClr val="tx1"/>
                </a:solidFill>
                <a:latin typeface=".VnTime" pitchFamily="34" charset="0"/>
              </a:rPr>
              <a:t> </a:t>
            </a:r>
            <a:r>
              <a:rPr lang="en-GB" altLang="en-VN" dirty="0" err="1">
                <a:solidFill>
                  <a:schemeClr val="tx1"/>
                </a:solidFill>
                <a:latin typeface=".VnTime" pitchFamily="34" charset="0"/>
              </a:rPr>
              <a:t>là</a:t>
            </a:r>
            <a:r>
              <a:rPr lang="en-GB" altLang="en-VN" dirty="0">
                <a:solidFill>
                  <a:schemeClr val="tx1"/>
                </a:solidFill>
                <a:latin typeface=".VnTime" pitchFamily="34" charset="0"/>
              </a:rPr>
              <a:t> </a:t>
            </a:r>
            <a:r>
              <a:rPr lang="en-GB" altLang="en-VN" dirty="0" err="1">
                <a:solidFill>
                  <a:schemeClr val="tx1"/>
                </a:solidFill>
                <a:latin typeface=".VnTime" pitchFamily="34" charset="0"/>
              </a:rPr>
              <a:t>một</a:t>
            </a:r>
            <a:r>
              <a:rPr lang="en-GB" altLang="en-VN" dirty="0">
                <a:solidFill>
                  <a:schemeClr val="tx1"/>
                </a:solidFill>
                <a:latin typeface=".VnTime" pitchFamily="34" charset="0"/>
              </a:rPr>
              <a:t> </a:t>
            </a:r>
            <a:r>
              <a:rPr lang="en-GB" altLang="en-VN" dirty="0" err="1">
                <a:solidFill>
                  <a:schemeClr val="tx1"/>
                </a:solidFill>
                <a:latin typeface=".VnTime" pitchFamily="34" charset="0"/>
              </a:rPr>
              <a:t>cây</a:t>
            </a:r>
            <a:r>
              <a:rPr lang="en-GB" altLang="en-VN" dirty="0">
                <a:solidFill>
                  <a:schemeClr val="tx1"/>
                </a:solidFill>
                <a:latin typeface=".VnTime" pitchFamily="34" charset="0"/>
              </a:rPr>
              <a:t>. </a:t>
            </a:r>
            <a:endParaRPr lang="en-US" altLang="en-VN" dirty="0">
              <a:solidFill>
                <a:schemeClr val="tx1"/>
              </a:solidFill>
              <a:latin typeface=".VnTime" pitchFamily="34" charset="0"/>
            </a:endParaRPr>
          </a:p>
          <a:p>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6</a:t>
            </a:fld>
            <a:endParaRPr lang="en-VN"/>
          </a:p>
        </p:txBody>
      </p:sp>
    </p:spTree>
    <p:extLst>
      <p:ext uri="{BB962C8B-B14F-4D97-AF65-F5344CB8AC3E}">
        <p14:creationId xmlns:p14="http://schemas.microsoft.com/office/powerpoint/2010/main" val="2150267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err="1"/>
              <a:t>một</a:t>
            </a:r>
            <a:r>
              <a:rPr lang="en-US" dirty="0"/>
              <a:t> </a:t>
            </a:r>
            <a:r>
              <a:rPr lang="en-US" dirty="0" err="1"/>
              <a:t>đồ</a:t>
            </a:r>
            <a:r>
              <a:rPr lang="en-US" dirty="0"/>
              <a:t> </a:t>
            </a:r>
            <a:r>
              <a:rPr lang="en-US" dirty="0" err="1"/>
              <a:t>thị</a:t>
            </a:r>
            <a:r>
              <a:rPr lang="en-US" dirty="0"/>
              <a:t> </a:t>
            </a:r>
            <a:r>
              <a:rPr lang="en-US" dirty="0" err="1"/>
              <a:t>có</a:t>
            </a:r>
            <a:r>
              <a:rPr lang="en-US" dirty="0"/>
              <a:t> </a:t>
            </a:r>
            <a:r>
              <a:rPr lang="en-US" dirty="0" err="1"/>
              <a:t>phải</a:t>
            </a:r>
            <a:r>
              <a:rPr lang="en-US" dirty="0"/>
              <a:t> </a:t>
            </a:r>
            <a:r>
              <a:rPr lang="en-US" dirty="0" err="1"/>
              <a:t>là</a:t>
            </a:r>
            <a:r>
              <a:rPr lang="en-US" dirty="0"/>
              <a:t> </a:t>
            </a:r>
            <a:r>
              <a:rPr lang="en-US" dirty="0" err="1"/>
              <a:t>cây</a:t>
            </a:r>
            <a:r>
              <a:rPr lang="en-US" dirty="0"/>
              <a:t> hay </a:t>
            </a:r>
            <a:r>
              <a:rPr lang="en-US" dirty="0" err="1"/>
              <a:t>không</a:t>
            </a:r>
            <a:r>
              <a:rPr lang="en-US" dirty="0"/>
              <a:t>, ta </a:t>
            </a:r>
            <a:r>
              <a:rPr lang="en-US" dirty="0" err="1"/>
              <a:t>cần</a:t>
            </a:r>
            <a:r>
              <a:rPr lang="en-US" dirty="0"/>
              <a:t> </a:t>
            </a:r>
            <a:r>
              <a:rPr lang="en-US" dirty="0" err="1"/>
              <a:t>đảm</a:t>
            </a:r>
            <a:r>
              <a:rPr lang="en-US" dirty="0"/>
              <a:t> </a:t>
            </a:r>
            <a:r>
              <a:rPr lang="en-US" dirty="0" err="1"/>
              <a:t>bảo</a:t>
            </a:r>
            <a:r>
              <a:rPr lang="en-US" dirty="0"/>
              <a:t> </a:t>
            </a:r>
            <a:r>
              <a:rPr lang="en-US" dirty="0" err="1"/>
              <a:t>hai</a:t>
            </a:r>
            <a:r>
              <a:rPr lang="en-US" dirty="0"/>
              <a:t> </a:t>
            </a:r>
            <a:r>
              <a:rPr lang="en-US" dirty="0" err="1"/>
              <a:t>điều</a:t>
            </a:r>
            <a:r>
              <a:rPr lang="en-US" dirty="0"/>
              <a:t> </a:t>
            </a:r>
            <a:r>
              <a:rPr lang="en-US" dirty="0" err="1"/>
              <a:t>kiện</a:t>
            </a:r>
            <a:r>
              <a:rPr lang="en-US" dirty="0"/>
              <a:t> </a:t>
            </a:r>
            <a:r>
              <a:rPr lang="en-US" dirty="0" err="1"/>
              <a:t>chính</a:t>
            </a:r>
            <a:r>
              <a:rPr lang="en-US" dirty="0"/>
              <a:t>:</a:t>
            </a:r>
          </a:p>
          <a:p>
            <a:pPr>
              <a:buFont typeface="+mj-lt"/>
              <a:buAutoNum type="arabicPeriod"/>
            </a:pPr>
            <a:r>
              <a:rPr lang="en-US" dirty="0"/>
              <a:t> </a:t>
            </a:r>
            <a:r>
              <a:rPr lang="en-US" dirty="0" err="1"/>
              <a:t>Đồ</a:t>
            </a:r>
            <a:r>
              <a:rPr lang="en-US" dirty="0"/>
              <a:t> </a:t>
            </a:r>
            <a:r>
              <a:rPr lang="en-US" dirty="0" err="1"/>
              <a:t>thị</a:t>
            </a:r>
            <a:r>
              <a:rPr lang="en-US" dirty="0"/>
              <a:t> </a:t>
            </a:r>
            <a:r>
              <a:rPr lang="en-US" dirty="0" err="1"/>
              <a:t>phải</a:t>
            </a:r>
            <a:r>
              <a:rPr lang="en-US" dirty="0"/>
              <a:t> </a:t>
            </a:r>
            <a:r>
              <a:rPr lang="en-US" dirty="0" err="1"/>
              <a:t>liên</a:t>
            </a:r>
            <a:r>
              <a:rPr lang="en-US" dirty="0"/>
              <a:t> </a:t>
            </a:r>
            <a:r>
              <a:rPr lang="en-US" dirty="0" err="1"/>
              <a:t>thông</a:t>
            </a:r>
            <a:r>
              <a:rPr lang="en-US" dirty="0"/>
              <a:t>.</a:t>
            </a:r>
          </a:p>
          <a:p>
            <a:pPr>
              <a:buFont typeface="+mj-lt"/>
              <a:buAutoNum type="arabicPeriod"/>
            </a:pP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có</a:t>
            </a:r>
            <a:r>
              <a:rPr lang="en-US" dirty="0"/>
              <a:t> chu </a:t>
            </a:r>
            <a:r>
              <a:rPr lang="en-US" dirty="0" err="1"/>
              <a:t>trình</a:t>
            </a:r>
            <a:r>
              <a:rPr lang="en-US" dirty="0"/>
              <a:t>.</a:t>
            </a:r>
          </a:p>
          <a:p>
            <a:r>
              <a:rPr lang="en-VN" dirty="0"/>
              <a:t>3. </a:t>
            </a:r>
            <a:r>
              <a:rPr lang="en-US" dirty="0" err="1"/>
              <a:t>Một</a:t>
            </a:r>
            <a:r>
              <a:rPr lang="en-US" dirty="0"/>
              <a:t> </a:t>
            </a:r>
            <a:r>
              <a:rPr lang="en-US" dirty="0" err="1"/>
              <a:t>cây</a:t>
            </a:r>
            <a:r>
              <a:rPr lang="en-US" dirty="0"/>
              <a:t> </a:t>
            </a:r>
            <a:r>
              <a:rPr lang="en-US" dirty="0" err="1"/>
              <a:t>là</a:t>
            </a:r>
            <a:r>
              <a:rPr lang="en-US" dirty="0"/>
              <a:t> </a:t>
            </a:r>
            <a:r>
              <a:rPr lang="en-US" dirty="0" err="1"/>
              <a:t>một</a:t>
            </a:r>
            <a:r>
              <a:rPr lang="en-US" dirty="0"/>
              <a:t> </a:t>
            </a:r>
            <a:r>
              <a:rPr lang="en-US" dirty="0" err="1"/>
              <a:t>đồ</a:t>
            </a:r>
            <a:r>
              <a:rPr lang="en-US" dirty="0"/>
              <a:t> </a:t>
            </a:r>
            <a:r>
              <a:rPr lang="en-US" dirty="0" err="1"/>
              <a:t>thị</a:t>
            </a:r>
            <a:r>
              <a:rPr lang="en-US" dirty="0"/>
              <a:t> </a:t>
            </a:r>
            <a:r>
              <a:rPr lang="en-US" dirty="0" err="1"/>
              <a:t>liên</a:t>
            </a:r>
            <a:r>
              <a:rPr lang="en-US" dirty="0"/>
              <a:t> </a:t>
            </a:r>
            <a:r>
              <a:rPr lang="en-US" dirty="0" err="1"/>
              <a:t>thông</a:t>
            </a:r>
            <a:r>
              <a:rPr lang="en-US" dirty="0"/>
              <a:t> </a:t>
            </a:r>
            <a:r>
              <a:rPr lang="en-US" dirty="0" err="1"/>
              <a:t>không</a:t>
            </a:r>
            <a:r>
              <a:rPr lang="en-US" dirty="0"/>
              <a:t> </a:t>
            </a:r>
            <a:r>
              <a:rPr lang="en-US" dirty="0" err="1"/>
              <a:t>có</a:t>
            </a:r>
            <a:r>
              <a:rPr lang="en-US" dirty="0"/>
              <a:t> chu </a:t>
            </a:r>
            <a:r>
              <a:rPr lang="en-US" dirty="0" err="1"/>
              <a:t>trình</a:t>
            </a:r>
            <a:r>
              <a:rPr lang="en-US" dirty="0"/>
              <a:t> </a:t>
            </a:r>
            <a:r>
              <a:rPr lang="en-US" dirty="0" err="1"/>
              <a:t>và</a:t>
            </a:r>
            <a:r>
              <a:rPr lang="en-US" dirty="0"/>
              <a:t> </a:t>
            </a:r>
            <a:r>
              <a:rPr lang="en-US" dirty="0" err="1"/>
              <a:t>có</a:t>
            </a:r>
            <a:r>
              <a:rPr lang="en-US" dirty="0"/>
              <a:t> </a:t>
            </a:r>
            <a:r>
              <a:rPr lang="en-US" dirty="0" err="1"/>
              <a:t>đúng</a:t>
            </a:r>
            <a:r>
              <a:rPr lang="en-US" dirty="0"/>
              <a:t> V−1 </a:t>
            </a:r>
            <a:r>
              <a:rPr lang="en-US" dirty="0" err="1"/>
              <a:t>cạnh</a:t>
            </a:r>
            <a:r>
              <a:rPr lang="en-US" dirty="0"/>
              <a:t>, </a:t>
            </a:r>
            <a:r>
              <a:rPr lang="en-US" dirty="0" err="1"/>
              <a:t>trong</a:t>
            </a:r>
            <a:r>
              <a:rPr lang="en-US" dirty="0"/>
              <a:t> </a:t>
            </a:r>
            <a:r>
              <a:rPr lang="en-US" dirty="0" err="1"/>
              <a:t>đó</a:t>
            </a:r>
            <a:r>
              <a:rPr lang="en-US" dirty="0"/>
              <a:t> V </a:t>
            </a:r>
            <a:r>
              <a:rPr lang="en-US" dirty="0" err="1"/>
              <a:t>là</a:t>
            </a:r>
            <a:r>
              <a:rPr lang="en-US" dirty="0"/>
              <a:t> </a:t>
            </a:r>
            <a:r>
              <a:rPr lang="en-US" dirty="0" err="1"/>
              <a:t>số</a:t>
            </a:r>
            <a:r>
              <a:rPr lang="en-US" dirty="0"/>
              <a:t> </a:t>
            </a:r>
            <a:r>
              <a:rPr lang="en-US" dirty="0" err="1"/>
              <a:t>đỉnh</a:t>
            </a:r>
            <a:r>
              <a:rPr lang="en-US" dirty="0" smtClean="0"/>
              <a:t>.</a:t>
            </a:r>
          </a:p>
          <a:p>
            <a:r>
              <a:rPr lang="en-US" dirty="0" smtClean="0"/>
              <a:t>G1 </a:t>
            </a:r>
            <a:r>
              <a:rPr lang="en-US" dirty="0" err="1" smtClean="0"/>
              <a:t>là</a:t>
            </a:r>
            <a:r>
              <a:rPr lang="en-US" baseline="0" dirty="0" smtClean="0"/>
              <a:t> </a:t>
            </a:r>
            <a:r>
              <a:rPr lang="en-US" baseline="0" dirty="0" err="1" smtClean="0"/>
              <a:t>cây</a:t>
            </a:r>
            <a:r>
              <a:rPr lang="en-US" baseline="0" dirty="0" smtClean="0"/>
              <a:t>, G2 </a:t>
            </a:r>
            <a:r>
              <a:rPr lang="en-US" baseline="0" dirty="0" err="1" smtClean="0"/>
              <a:t>kp</a:t>
            </a:r>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7</a:t>
            </a:fld>
            <a:endParaRPr lang="en-VN"/>
          </a:p>
        </p:txBody>
      </p:sp>
    </p:spTree>
    <p:extLst>
      <p:ext uri="{BB962C8B-B14F-4D97-AF65-F5344CB8AC3E}">
        <p14:creationId xmlns:p14="http://schemas.microsoft.com/office/powerpoint/2010/main" val="363172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err="1"/>
              <a:t>một</a:t>
            </a:r>
            <a:r>
              <a:rPr lang="en-US" dirty="0"/>
              <a:t> </a:t>
            </a:r>
            <a:r>
              <a:rPr lang="en-US" dirty="0" err="1"/>
              <a:t>đồ</a:t>
            </a:r>
            <a:r>
              <a:rPr lang="en-US" dirty="0"/>
              <a:t> </a:t>
            </a:r>
            <a:r>
              <a:rPr lang="en-US" dirty="0" err="1"/>
              <a:t>thị</a:t>
            </a:r>
            <a:r>
              <a:rPr lang="en-US" dirty="0"/>
              <a:t> </a:t>
            </a:r>
            <a:r>
              <a:rPr lang="en-US" dirty="0" err="1"/>
              <a:t>có</a:t>
            </a:r>
            <a:r>
              <a:rPr lang="en-US" dirty="0"/>
              <a:t> </a:t>
            </a:r>
            <a:r>
              <a:rPr lang="en-US" dirty="0" err="1"/>
              <a:t>phải</a:t>
            </a:r>
            <a:r>
              <a:rPr lang="en-US" dirty="0"/>
              <a:t> </a:t>
            </a:r>
            <a:r>
              <a:rPr lang="en-US" dirty="0" err="1"/>
              <a:t>là</a:t>
            </a:r>
            <a:r>
              <a:rPr lang="en-US" dirty="0"/>
              <a:t> </a:t>
            </a:r>
            <a:r>
              <a:rPr lang="en-US" dirty="0" err="1"/>
              <a:t>cây</a:t>
            </a:r>
            <a:r>
              <a:rPr lang="en-US" dirty="0"/>
              <a:t> hay </a:t>
            </a:r>
            <a:r>
              <a:rPr lang="en-US" dirty="0" err="1"/>
              <a:t>không</a:t>
            </a:r>
            <a:r>
              <a:rPr lang="en-US" dirty="0"/>
              <a:t>, ta </a:t>
            </a:r>
            <a:r>
              <a:rPr lang="en-US" dirty="0" err="1"/>
              <a:t>cần</a:t>
            </a:r>
            <a:r>
              <a:rPr lang="en-US" dirty="0"/>
              <a:t> </a:t>
            </a:r>
            <a:r>
              <a:rPr lang="en-US" dirty="0" err="1"/>
              <a:t>đảm</a:t>
            </a:r>
            <a:r>
              <a:rPr lang="en-US" dirty="0"/>
              <a:t> </a:t>
            </a:r>
            <a:r>
              <a:rPr lang="en-US" dirty="0" err="1"/>
              <a:t>bảo</a:t>
            </a:r>
            <a:r>
              <a:rPr lang="en-US" dirty="0"/>
              <a:t> </a:t>
            </a:r>
            <a:r>
              <a:rPr lang="en-US" dirty="0" err="1"/>
              <a:t>hai</a:t>
            </a:r>
            <a:r>
              <a:rPr lang="en-US" dirty="0"/>
              <a:t> </a:t>
            </a:r>
            <a:r>
              <a:rPr lang="en-US" dirty="0" err="1"/>
              <a:t>điều</a:t>
            </a:r>
            <a:r>
              <a:rPr lang="en-US" dirty="0"/>
              <a:t> </a:t>
            </a:r>
            <a:r>
              <a:rPr lang="en-US" dirty="0" err="1"/>
              <a:t>kiện</a:t>
            </a:r>
            <a:r>
              <a:rPr lang="en-US" dirty="0"/>
              <a:t> </a:t>
            </a:r>
            <a:r>
              <a:rPr lang="en-US" dirty="0" err="1"/>
              <a:t>chính</a:t>
            </a:r>
            <a:r>
              <a:rPr lang="en-US" dirty="0"/>
              <a:t>:</a:t>
            </a:r>
          </a:p>
          <a:p>
            <a:pPr>
              <a:buFont typeface="+mj-lt"/>
              <a:buAutoNum type="arabicPeriod"/>
            </a:pPr>
            <a:r>
              <a:rPr lang="en-US" dirty="0"/>
              <a:t> </a:t>
            </a:r>
            <a:r>
              <a:rPr lang="en-US" dirty="0" err="1"/>
              <a:t>Đồ</a:t>
            </a:r>
            <a:r>
              <a:rPr lang="en-US" dirty="0"/>
              <a:t> </a:t>
            </a:r>
            <a:r>
              <a:rPr lang="en-US" dirty="0" err="1"/>
              <a:t>thị</a:t>
            </a:r>
            <a:r>
              <a:rPr lang="en-US" dirty="0"/>
              <a:t> </a:t>
            </a:r>
            <a:r>
              <a:rPr lang="en-US" dirty="0" err="1"/>
              <a:t>phải</a:t>
            </a:r>
            <a:r>
              <a:rPr lang="en-US" dirty="0"/>
              <a:t> </a:t>
            </a:r>
            <a:r>
              <a:rPr lang="en-US" dirty="0" err="1"/>
              <a:t>liên</a:t>
            </a:r>
            <a:r>
              <a:rPr lang="en-US" dirty="0"/>
              <a:t> </a:t>
            </a:r>
            <a:r>
              <a:rPr lang="en-US" dirty="0" err="1"/>
              <a:t>thông</a:t>
            </a:r>
            <a:r>
              <a:rPr lang="en-US" dirty="0"/>
              <a:t>.</a:t>
            </a:r>
          </a:p>
          <a:p>
            <a:pPr>
              <a:buFont typeface="+mj-lt"/>
              <a:buAutoNum type="arabicPeriod"/>
            </a:pPr>
            <a:r>
              <a:rPr lang="en-US" dirty="0"/>
              <a:t> </a:t>
            </a:r>
            <a:r>
              <a:rPr lang="en-US" dirty="0" err="1"/>
              <a:t>Đồ</a:t>
            </a:r>
            <a:r>
              <a:rPr lang="en-US" dirty="0"/>
              <a:t> </a:t>
            </a:r>
            <a:r>
              <a:rPr lang="en-US" dirty="0" err="1"/>
              <a:t>thị</a:t>
            </a:r>
            <a:r>
              <a:rPr lang="en-US" dirty="0"/>
              <a:t> </a:t>
            </a:r>
            <a:r>
              <a:rPr lang="en-US" dirty="0" err="1"/>
              <a:t>không</a:t>
            </a:r>
            <a:r>
              <a:rPr lang="en-US" dirty="0"/>
              <a:t> </a:t>
            </a:r>
            <a:r>
              <a:rPr lang="en-US" dirty="0" err="1"/>
              <a:t>có</a:t>
            </a:r>
            <a:r>
              <a:rPr lang="en-US" dirty="0"/>
              <a:t> chu </a:t>
            </a:r>
            <a:r>
              <a:rPr lang="en-US" dirty="0" err="1"/>
              <a:t>trình</a:t>
            </a:r>
            <a:r>
              <a:rPr lang="en-US" dirty="0"/>
              <a:t>.</a:t>
            </a:r>
          </a:p>
          <a:p>
            <a:r>
              <a:rPr lang="en-VN" dirty="0"/>
              <a:t>3. </a:t>
            </a:r>
            <a:r>
              <a:rPr lang="en-US" dirty="0" err="1"/>
              <a:t>Một</a:t>
            </a:r>
            <a:r>
              <a:rPr lang="en-US" dirty="0"/>
              <a:t> </a:t>
            </a:r>
            <a:r>
              <a:rPr lang="en-US" dirty="0" err="1"/>
              <a:t>cây</a:t>
            </a:r>
            <a:r>
              <a:rPr lang="en-US" dirty="0"/>
              <a:t> </a:t>
            </a:r>
            <a:r>
              <a:rPr lang="en-US" dirty="0" err="1"/>
              <a:t>là</a:t>
            </a:r>
            <a:r>
              <a:rPr lang="en-US" dirty="0"/>
              <a:t> </a:t>
            </a:r>
            <a:r>
              <a:rPr lang="en-US" dirty="0" err="1"/>
              <a:t>một</a:t>
            </a:r>
            <a:r>
              <a:rPr lang="en-US" dirty="0"/>
              <a:t> </a:t>
            </a:r>
            <a:r>
              <a:rPr lang="en-US" dirty="0" err="1"/>
              <a:t>đồ</a:t>
            </a:r>
            <a:r>
              <a:rPr lang="en-US" dirty="0"/>
              <a:t> </a:t>
            </a:r>
            <a:r>
              <a:rPr lang="en-US" dirty="0" err="1"/>
              <a:t>thị</a:t>
            </a:r>
            <a:r>
              <a:rPr lang="en-US" dirty="0"/>
              <a:t> </a:t>
            </a:r>
            <a:r>
              <a:rPr lang="en-US" dirty="0" err="1"/>
              <a:t>liên</a:t>
            </a:r>
            <a:r>
              <a:rPr lang="en-US" dirty="0"/>
              <a:t> </a:t>
            </a:r>
            <a:r>
              <a:rPr lang="en-US" dirty="0" err="1"/>
              <a:t>thông</a:t>
            </a:r>
            <a:r>
              <a:rPr lang="en-US" dirty="0"/>
              <a:t> </a:t>
            </a:r>
            <a:r>
              <a:rPr lang="en-US" dirty="0" err="1"/>
              <a:t>không</a:t>
            </a:r>
            <a:r>
              <a:rPr lang="en-US" dirty="0"/>
              <a:t> </a:t>
            </a:r>
            <a:r>
              <a:rPr lang="en-US" dirty="0" err="1"/>
              <a:t>có</a:t>
            </a:r>
            <a:r>
              <a:rPr lang="en-US" dirty="0"/>
              <a:t> chu </a:t>
            </a:r>
            <a:r>
              <a:rPr lang="en-US" dirty="0" err="1"/>
              <a:t>trình</a:t>
            </a:r>
            <a:r>
              <a:rPr lang="en-US" dirty="0"/>
              <a:t> </a:t>
            </a:r>
            <a:r>
              <a:rPr lang="en-US" dirty="0" err="1"/>
              <a:t>và</a:t>
            </a:r>
            <a:r>
              <a:rPr lang="en-US" dirty="0"/>
              <a:t> </a:t>
            </a:r>
            <a:r>
              <a:rPr lang="en-US" dirty="0" err="1"/>
              <a:t>có</a:t>
            </a:r>
            <a:r>
              <a:rPr lang="en-US" dirty="0"/>
              <a:t> </a:t>
            </a:r>
            <a:r>
              <a:rPr lang="en-US" dirty="0" err="1"/>
              <a:t>đúng</a:t>
            </a:r>
            <a:r>
              <a:rPr lang="en-US" dirty="0"/>
              <a:t> V−1 </a:t>
            </a:r>
            <a:r>
              <a:rPr lang="en-US" dirty="0" err="1"/>
              <a:t>cạnh</a:t>
            </a:r>
            <a:r>
              <a:rPr lang="en-US" dirty="0"/>
              <a:t>, </a:t>
            </a:r>
            <a:r>
              <a:rPr lang="en-US" dirty="0" err="1"/>
              <a:t>trong</a:t>
            </a:r>
            <a:r>
              <a:rPr lang="en-US" dirty="0"/>
              <a:t> </a:t>
            </a:r>
            <a:r>
              <a:rPr lang="en-US" dirty="0" err="1"/>
              <a:t>đó</a:t>
            </a:r>
            <a:r>
              <a:rPr lang="en-US" dirty="0"/>
              <a:t> V </a:t>
            </a:r>
            <a:r>
              <a:rPr lang="en-US" dirty="0" err="1"/>
              <a:t>là</a:t>
            </a:r>
            <a:r>
              <a:rPr lang="en-US" dirty="0"/>
              <a:t> </a:t>
            </a:r>
            <a:r>
              <a:rPr lang="en-US" dirty="0" err="1"/>
              <a:t>số</a:t>
            </a:r>
            <a:r>
              <a:rPr lang="en-US" dirty="0"/>
              <a:t> </a:t>
            </a:r>
            <a:r>
              <a:rPr lang="en-US" dirty="0" err="1"/>
              <a:t>đỉnh</a:t>
            </a:r>
            <a:r>
              <a:rPr lang="en-US" dirty="0"/>
              <a:t>.</a:t>
            </a:r>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8</a:t>
            </a:fld>
            <a:endParaRPr lang="en-VN"/>
          </a:p>
        </p:txBody>
      </p:sp>
    </p:spTree>
    <p:extLst>
      <p:ext uri="{BB962C8B-B14F-4D97-AF65-F5344CB8AC3E}">
        <p14:creationId xmlns:p14="http://schemas.microsoft.com/office/powerpoint/2010/main" val="395369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Cây khung nhỏ nhất là một công cụ mạnh mẽ và hiệu quả trong việc giải quyết nhiều bài toán tối ưu hóa trong thực tế. Từ việc thiết kế mạng lưới điện, giao thông, và viễn thông, đến việc tối ưu hóa chuỗi cung ứng và phân tích dữ liệu</a:t>
            </a:r>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13</a:t>
            </a:fld>
            <a:endParaRPr lang="en-VN"/>
          </a:p>
        </p:txBody>
      </p:sp>
    </p:spTree>
    <p:extLst>
      <p:ext uri="{BB962C8B-B14F-4D97-AF65-F5344CB8AC3E}">
        <p14:creationId xmlns:p14="http://schemas.microsoft.com/office/powerpoint/2010/main" val="5109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vi-VN" dirty="0">
                <a:latin typeface="Arial" panose="020B0604020202020204" pitchFamily="34" charset="0"/>
                <a:cs typeface="Arial" panose="020B0604020202020204" pitchFamily="34" charset="0"/>
              </a:rPr>
              <a:t>Bước 1: Sắp xếp các cạnh theo thứ tự tăng dần về trọng số. </a:t>
            </a:r>
          </a:p>
          <a:p>
            <a:pPr>
              <a:lnSpc>
                <a:spcPct val="150000"/>
              </a:lnSpc>
            </a:pPr>
            <a:r>
              <a:rPr lang="vi-VN" dirty="0">
                <a:latin typeface="Arial" panose="020B0604020202020204" pitchFamily="34" charset="0"/>
                <a:cs typeface="Arial" panose="020B0604020202020204" pitchFamily="34" charset="0"/>
              </a:rPr>
              <a:t>Bước 2: Khởi tạo một tập hợp rỗng để lưu trữ các cạnh của cây khung nhỏ nhất. </a:t>
            </a:r>
          </a:p>
          <a:p>
            <a:pPr>
              <a:lnSpc>
                <a:spcPct val="150000"/>
              </a:lnSpc>
            </a:pPr>
            <a:r>
              <a:rPr lang="vi-VN" dirty="0">
                <a:latin typeface="Arial" panose="020B0604020202020204" pitchFamily="34" charset="0"/>
                <a:cs typeface="Arial" panose="020B0604020202020204" pitchFamily="34" charset="0"/>
              </a:rPr>
              <a:t>Bước 3: Lặp lại cho đến khi tất cả các đỉnh được kết nối (n-1 cạnh): </a:t>
            </a:r>
          </a:p>
          <a:p>
            <a:pPr marL="1561109" lvl="1" indent="-571500">
              <a:lnSpc>
                <a:spcPct val="150000"/>
              </a:lnSpc>
              <a:buFontTx/>
              <a:buChar char="-"/>
            </a:pPr>
            <a:r>
              <a:rPr lang="vi-VN" dirty="0">
                <a:latin typeface="Arial" panose="020B0604020202020204" pitchFamily="34" charset="0"/>
                <a:cs typeface="Arial" panose="020B0604020202020204" pitchFamily="34" charset="0"/>
              </a:rPr>
              <a:t>Chọn cạnh có trọng số nhỏ nhất trong số các cạnh chưa được xét. </a:t>
            </a:r>
          </a:p>
          <a:p>
            <a:pPr marL="1561109" lvl="1" indent="-571500">
              <a:lnSpc>
                <a:spcPct val="150000"/>
              </a:lnSpc>
              <a:buFontTx/>
              <a:buChar char="-"/>
            </a:pPr>
            <a:r>
              <a:rPr lang="vi-VN" dirty="0">
                <a:latin typeface="Arial" panose="020B0604020202020204" pitchFamily="34" charset="0"/>
                <a:cs typeface="Arial" panose="020B0604020202020204" pitchFamily="34" charset="0"/>
              </a:rPr>
              <a:t>Kiểm tra xem việc thêm cạnh này có tạo ra chu trình hay không. </a:t>
            </a:r>
          </a:p>
          <a:p>
            <a:pPr marL="1561109" lvl="1" indent="-571500">
              <a:lnSpc>
                <a:spcPct val="150000"/>
              </a:lnSpc>
              <a:buFontTx/>
              <a:buChar char="-"/>
            </a:pPr>
            <a:r>
              <a:rPr lang="vi-VN" dirty="0">
                <a:latin typeface="Arial" panose="020B0604020202020204" pitchFamily="34" charset="0"/>
                <a:cs typeface="Arial" panose="020B0604020202020204" pitchFamily="34" charset="0"/>
              </a:rPr>
              <a:t>Nếu không tạo chu trình, thêm cạnh vào cây khung nhỏ nhất.</a:t>
            </a:r>
          </a:p>
          <a:p>
            <a:pPr marL="1561109" lvl="1" indent="-571500">
              <a:lnSpc>
                <a:spcPct val="150000"/>
              </a:lnSpc>
              <a:buFontTx/>
              <a:buChar char="-"/>
            </a:pPr>
            <a:r>
              <a:rPr lang="vi-VN" dirty="0">
                <a:latin typeface="Arial" panose="020B0604020202020204" pitchFamily="34" charset="0"/>
                <a:cs typeface="Arial" panose="020B0604020202020204" pitchFamily="34" charset="0"/>
              </a:rPr>
              <a:t>Nếu tạo chu trình, bỏ qua cạnh này. </a:t>
            </a:r>
          </a:p>
          <a:p>
            <a:pPr>
              <a:lnSpc>
                <a:spcPct val="150000"/>
              </a:lnSpc>
            </a:pPr>
            <a:r>
              <a:rPr lang="vi-VN" dirty="0">
                <a:latin typeface="Arial" panose="020B0604020202020204" pitchFamily="34" charset="0"/>
                <a:cs typeface="Arial" panose="020B0604020202020204" pitchFamily="34" charset="0"/>
              </a:rPr>
              <a:t>Bước 4: Kết quả là tập hợp các cạnh của cây khung nhỏ nhất.</a:t>
            </a:r>
            <a:endParaRPr lang="en-VN" dirty="0">
              <a:latin typeface="Arial" panose="020B0604020202020204" pitchFamily="34" charset="0"/>
              <a:cs typeface="Arial" panose="020B0604020202020204" pitchFamily="34" charset="0"/>
            </a:endParaRPr>
          </a:p>
          <a:p>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15</a:t>
            </a:fld>
            <a:endParaRPr lang="en-VN"/>
          </a:p>
        </p:txBody>
      </p:sp>
    </p:spTree>
    <p:extLst>
      <p:ext uri="{BB962C8B-B14F-4D97-AF65-F5344CB8AC3E}">
        <p14:creationId xmlns:p14="http://schemas.microsoft.com/office/powerpoint/2010/main" val="263555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Bây giờ chúng ta sẽ đi vào yêu cầu bài tập thực hành hôm nay. chắc các em đều chơi oẳn tù tì rồi đúng không, bài tập của chúng ta hôm nay sẽ liên quan đến trò chơi này.Nào, Thầy mời bạn Mi đọc giúp cho thầy đề bài thực hành.</a:t>
            </a:r>
          </a:p>
          <a:p>
            <a:pPr marL="0" indent="0">
              <a:buFontTx/>
              <a:buNone/>
            </a:pPr>
            <a:endParaRPr lang="en-US"/>
          </a:p>
          <a:p>
            <a:pPr marL="0" indent="0">
              <a:buFontTx/>
              <a:buNone/>
            </a:pPr>
            <a:r>
              <a:rPr lang="en-US"/>
              <a:t>Chúng ta cùng phân tích qua yêu cầu của đề bài</a:t>
            </a:r>
          </a:p>
        </p:txBody>
      </p:sp>
      <p:sp>
        <p:nvSpPr>
          <p:cNvPr id="4" name="Slide Number Placeholder 3"/>
          <p:cNvSpPr>
            <a:spLocks noGrp="1"/>
          </p:cNvSpPr>
          <p:nvPr>
            <p:ph type="sldNum" sz="quarter" idx="5"/>
          </p:nvPr>
        </p:nvSpPr>
        <p:spPr/>
        <p:txBody>
          <a:bodyPr/>
          <a:lstStyle/>
          <a:p>
            <a:fld id="{C8829823-7143-4DFF-A4BE-06A3B5C71807}" type="slidenum">
              <a:rPr lang="en-US" smtClean="0"/>
              <a:t>30</a:t>
            </a:fld>
            <a:endParaRPr lang="en-US"/>
          </a:p>
        </p:txBody>
      </p:sp>
    </p:spTree>
    <p:extLst>
      <p:ext uri="{BB962C8B-B14F-4D97-AF65-F5344CB8AC3E}">
        <p14:creationId xmlns:p14="http://schemas.microsoft.com/office/powerpoint/2010/main" val="322331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Như vậy, qua tiết học này chúng ta cần nắm được các ND sau:</a:t>
            </a:r>
          </a:p>
          <a:p>
            <a:pPr marL="171450" indent="-171450">
              <a:buFontTx/>
              <a:buChar char="-"/>
            </a:pPr>
            <a:r>
              <a:rPr lang="en-VN" dirty="0"/>
              <a:t>Hiểu tn là cây và CKNN</a:t>
            </a:r>
          </a:p>
          <a:p>
            <a:pPr marL="171450" indent="-171450">
              <a:buFontTx/>
              <a:buChar char="-"/>
            </a:pPr>
            <a:r>
              <a:rPr lang="vi-VN" dirty="0"/>
              <a:t>Thuật toán Kruskal là một lựa chọn tuyệt vời cho việc tìm cây khung nhỏ nhất trong nhiều tình huống, đặc biệt là với đồ thị thưa. Tuy nhiên, cần cân nhắc về loại đồ thị và yêu cầu bài toán để chọn pp phù hợp</a:t>
            </a:r>
            <a:endParaRPr lang="en-VN" dirty="0"/>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fld id="{46250630-C773-0B4B-B9FC-EF8CA6AED745}" type="slidenum">
              <a:rPr lang="en-VN" smtClean="0"/>
              <a:t>31</a:t>
            </a:fld>
            <a:endParaRPr lang="en-VN"/>
          </a:p>
        </p:txBody>
      </p:sp>
    </p:spTree>
    <p:extLst>
      <p:ext uri="{BB962C8B-B14F-4D97-AF65-F5344CB8AC3E}">
        <p14:creationId xmlns:p14="http://schemas.microsoft.com/office/powerpoint/2010/main" val="159064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A00F6-6E23-4711-9848-E9351E61A283}"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343616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00F6-6E23-4711-9848-E9351E61A283}"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61210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00F6-6E23-4711-9848-E9351E61A283}"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3632267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A00F6-6E23-4711-9848-E9351E61A283}"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177908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DA00F6-6E23-4711-9848-E9351E61A283}"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46663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A00F6-6E23-4711-9848-E9351E61A283}"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2442170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A00F6-6E23-4711-9848-E9351E61A283}"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7204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A00F6-6E23-4711-9848-E9351E61A283}"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479127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A00F6-6E23-4711-9848-E9351E61A283}"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362373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A00F6-6E23-4711-9848-E9351E61A283}"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68779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DA00F6-6E23-4711-9848-E9351E61A283}"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6F0F-0D3C-4197-88EF-C3A45C355345}" type="slidenum">
              <a:rPr lang="en-US" smtClean="0"/>
              <a:t>‹#›</a:t>
            </a:fld>
            <a:endParaRPr lang="en-US"/>
          </a:p>
        </p:txBody>
      </p:sp>
    </p:spTree>
    <p:extLst>
      <p:ext uri="{BB962C8B-B14F-4D97-AF65-F5344CB8AC3E}">
        <p14:creationId xmlns:p14="http://schemas.microsoft.com/office/powerpoint/2010/main" val="87607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A00F6-6E23-4711-9848-E9351E61A283}" type="datetimeFigureOut">
              <a:rPr lang="en-US" smtClean="0"/>
              <a:t>10/9/2024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6F0F-0D3C-4197-88EF-C3A45C355345}" type="slidenum">
              <a:rPr lang="en-US" smtClean="0"/>
              <a:t>‹#›</a:t>
            </a:fld>
            <a:endParaRPr lang="en-US"/>
          </a:p>
        </p:txBody>
      </p:sp>
    </p:spTree>
    <p:extLst>
      <p:ext uri="{BB962C8B-B14F-4D97-AF65-F5344CB8AC3E}">
        <p14:creationId xmlns:p14="http://schemas.microsoft.com/office/powerpoint/2010/main" val="282854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8.png"/><Relationship Id="rId4" Type="http://schemas.openxmlformats.org/officeDocument/2006/relationships/image" Target="../media/image7.png"/><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7.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7.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7.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7.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7.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3" Type="http://schemas.openxmlformats.org/officeDocument/2006/relationships/image" Target="../media/image2.png"/><Relationship Id="rId7" Type="http://schemas.openxmlformats.org/officeDocument/2006/relationships/image" Target="../media/image24.wmf"/><Relationship Id="rId12" Type="http://schemas.openxmlformats.org/officeDocument/2006/relationships/oleObject" Target="../embeddings/oleObject6.bin"/><Relationship Id="rId17" Type="http://schemas.openxmlformats.org/officeDocument/2006/relationships/image" Target="../media/image27.wmf"/><Relationship Id="rId2" Type="http://schemas.openxmlformats.org/officeDocument/2006/relationships/slideLayout" Target="../slideLayouts/slideLayout1.xml"/><Relationship Id="rId16" Type="http://schemas.openxmlformats.org/officeDocument/2006/relationships/oleObject" Target="../embeddings/oleObject7.bin"/><Relationship Id="rId1" Type="http://schemas.openxmlformats.org/officeDocument/2006/relationships/vmlDrawing" Target="../drawings/vmlDrawing11.vml"/><Relationship Id="rId6" Type="http://schemas.openxmlformats.org/officeDocument/2006/relationships/oleObject" Target="../embeddings/oleObject4.bin"/><Relationship Id="rId11" Type="http://schemas.openxmlformats.org/officeDocument/2006/relationships/image" Target="../media/image25.wmf"/><Relationship Id="rId5" Type="http://schemas.openxmlformats.org/officeDocument/2006/relationships/image" Target="../media/image8.png"/><Relationship Id="rId15" Type="http://schemas.openxmlformats.org/officeDocument/2006/relationships/image" Target="../media/image28.wmf"/><Relationship Id="rId10" Type="http://schemas.openxmlformats.org/officeDocument/2006/relationships/oleObject" Target="../embeddings/oleObject5.bin"/><Relationship Id="rId4" Type="http://schemas.openxmlformats.org/officeDocument/2006/relationships/image" Target="../media/image7.png"/><Relationship Id="rId9" Type="http://schemas.openxmlformats.org/officeDocument/2006/relationships/image" Target="../media/image23.wmf"/><Relationship Id="rId1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7.pn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8.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8.png"/><Relationship Id="rId7" Type="http://schemas.openxmlformats.org/officeDocument/2006/relationships/diagramLayout" Target="../diagrams/layout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7.pn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7.wmf"/><Relationship Id="rId3" Type="http://schemas.openxmlformats.org/officeDocument/2006/relationships/notesSlide" Target="../notesSlides/notesSlide17.xml"/><Relationship Id="rId7" Type="http://schemas.openxmlformats.org/officeDocument/2006/relationships/diagramData" Target="../diagrams/data5.xml"/><Relationship Id="rId12"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7.png"/><Relationship Id="rId11" Type="http://schemas.microsoft.com/office/2007/relationships/diagramDrawing" Target="../diagrams/drawing5.xml"/><Relationship Id="rId5" Type="http://schemas.openxmlformats.org/officeDocument/2006/relationships/image" Target="../media/image2.png"/><Relationship Id="rId15" Type="http://schemas.openxmlformats.org/officeDocument/2006/relationships/image" Target="../media/image38.wmf"/><Relationship Id="rId10" Type="http://schemas.openxmlformats.org/officeDocument/2006/relationships/diagramColors" Target="../diagrams/colors5.xml"/><Relationship Id="rId4" Type="http://schemas.openxmlformats.org/officeDocument/2006/relationships/image" Target="../media/image8.png"/><Relationship Id="rId9" Type="http://schemas.openxmlformats.org/officeDocument/2006/relationships/diagramQuickStyle" Target="../diagrams/quickStyle5.xml"/><Relationship Id="rId1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8.png"/><Relationship Id="rId7" Type="http://schemas.openxmlformats.org/officeDocument/2006/relationships/diagramLayout" Target="../diagrams/layout6.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7.png"/><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7.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png"/><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wmf"/><Relationship Id="rId4" Type="http://schemas.openxmlformats.org/officeDocument/2006/relationships/image" Target="../media/image2.pn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5" y="1"/>
            <a:ext cx="12172265" cy="6858000"/>
          </a:xfrm>
          <a:prstGeom prst="rect">
            <a:avLst/>
          </a:prstGeom>
        </p:spPr>
      </p:pic>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9113" y="6355690"/>
            <a:ext cx="10972637" cy="520416"/>
          </a:xfrm>
          <a:prstGeom prst="rect">
            <a:avLst/>
          </a:prstGeom>
        </p:spPr>
      </p:pic>
      <p:pic>
        <p:nvPicPr>
          <p:cNvPr id="4" name="Picture 3" descr="Dai Nam [PPT] Template 0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9" y="1"/>
            <a:ext cx="3573181" cy="6858000"/>
          </a:xfrm>
          <a:prstGeom prst="rect">
            <a:avLst/>
          </a:prstGeom>
        </p:spPr>
      </p:pic>
      <p:pic>
        <p:nvPicPr>
          <p:cNvPr id="6" name="Picture 5" descr="Dai Nam [PPT] Template 0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5" y="240806"/>
            <a:ext cx="3144351" cy="6298115"/>
          </a:xfrm>
          <a:prstGeom prst="rect">
            <a:avLst/>
          </a:prstGeom>
        </p:spPr>
      </p:pic>
      <p:pic>
        <p:nvPicPr>
          <p:cNvPr id="7" name="Picture 6" descr="Dai Nam [PPT] Template 04.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5431" y="40999"/>
            <a:ext cx="1794389" cy="1628451"/>
          </a:xfrm>
          <a:prstGeom prst="rect">
            <a:avLst/>
          </a:prstGeom>
        </p:spPr>
      </p:pic>
      <p:sp>
        <p:nvSpPr>
          <p:cNvPr id="10" name="TextBox 9"/>
          <p:cNvSpPr txBox="1"/>
          <p:nvPr/>
        </p:nvSpPr>
        <p:spPr>
          <a:xfrm>
            <a:off x="2875995" y="2057201"/>
            <a:ext cx="9433260" cy="2062103"/>
          </a:xfrm>
          <a:prstGeom prst="rect">
            <a:avLst/>
          </a:prstGeom>
          <a:noFill/>
        </p:spPr>
        <p:txBody>
          <a:bodyPr wrap="square" rtlCol="0">
            <a:spAutoFit/>
          </a:bodyPr>
          <a:lstStyle/>
          <a:p>
            <a:pPr algn="ctr" fontAlgn="auto">
              <a:spcAft>
                <a:spcPts val="1200"/>
              </a:spcAft>
              <a:buFont typeface="Arial" pitchFamily="34" charset="0"/>
              <a:buNone/>
              <a:defRPr/>
            </a:pPr>
            <a:r>
              <a:rPr lang="en-US" sz="2800" b="1" dirty="0" smtClean="0">
                <a:solidFill>
                  <a:schemeClr val="bg1"/>
                </a:solidFill>
                <a:latin typeface="Arial" panose="020B0604020202020204" pitchFamily="34" charset="0"/>
                <a:cs typeface="Arial" panose="020B0604020202020204" pitchFamily="34" charset="0"/>
              </a:rPr>
              <a:t>CHƯƠNG </a:t>
            </a:r>
            <a:r>
              <a:rPr lang="en-US" sz="2800" b="1" dirty="0" smtClean="0">
                <a:solidFill>
                  <a:schemeClr val="bg1"/>
                </a:solidFill>
                <a:latin typeface="Arial" panose="020B0604020202020204" pitchFamily="34" charset="0"/>
                <a:cs typeface="Arial" panose="020B0604020202020204" pitchFamily="34" charset="0"/>
              </a:rPr>
              <a:t>10</a:t>
            </a:r>
            <a:endParaRPr lang="en-US" sz="2400" b="1" dirty="0" smtClean="0">
              <a:solidFill>
                <a:schemeClr val="bg1"/>
              </a:solidFill>
              <a:latin typeface="Arial" panose="020B0604020202020204" pitchFamily="34" charset="0"/>
              <a:cs typeface="Arial" panose="020B0604020202020204" pitchFamily="34" charset="0"/>
            </a:endParaRPr>
          </a:p>
          <a:p>
            <a:pPr algn="ctr" fontAlgn="auto">
              <a:spcAft>
                <a:spcPts val="1200"/>
              </a:spcAft>
              <a:buFont typeface="Arial" pitchFamily="34" charset="0"/>
              <a:buNone/>
              <a:defRPr/>
            </a:pPr>
            <a:r>
              <a:rPr lang="en-US" sz="4000" b="1" dirty="0" smtClean="0">
                <a:solidFill>
                  <a:schemeClr val="bg1"/>
                </a:solidFill>
                <a:latin typeface="Arial" panose="020B0604020202020204" pitchFamily="34" charset="0"/>
                <a:cs typeface="Arial" panose="020B0604020202020204" pitchFamily="34" charset="0"/>
              </a:rPr>
              <a:t>CÂY KHUNG NHỎ NHẤT VÀ </a:t>
            </a:r>
          </a:p>
          <a:p>
            <a:pPr algn="ctr" fontAlgn="auto">
              <a:spcAft>
                <a:spcPts val="1200"/>
              </a:spcAft>
              <a:buFont typeface="Arial" pitchFamily="34" charset="0"/>
              <a:buNone/>
              <a:defRPr/>
            </a:pPr>
            <a:r>
              <a:rPr lang="en-US" sz="4000" b="1" dirty="0" smtClean="0">
                <a:solidFill>
                  <a:schemeClr val="bg1"/>
                </a:solidFill>
                <a:latin typeface="Arial" panose="020B0604020202020204" pitchFamily="34" charset="0"/>
                <a:cs typeface="Arial" panose="020B0604020202020204" pitchFamily="34" charset="0"/>
              </a:rPr>
              <a:t>ĐƯỜNG ĐI NGẮN NHẤT TRÊN ĐỒ THỊ</a:t>
            </a:r>
            <a:endParaRPr lang="en-US" sz="4800" b="1" dirty="0">
              <a:solidFill>
                <a:srgbClr val="FFFFFF"/>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F23CB56-C369-00EF-B431-D9E50F0ACDBE}"/>
              </a:ext>
            </a:extLst>
          </p:cNvPr>
          <p:cNvSpPr txBox="1"/>
          <p:nvPr/>
        </p:nvSpPr>
        <p:spPr>
          <a:xfrm>
            <a:off x="6253608" y="4645027"/>
            <a:ext cx="5581632" cy="830997"/>
          </a:xfrm>
          <a:prstGeom prst="rect">
            <a:avLst/>
          </a:prstGeom>
          <a:noFill/>
        </p:spPr>
        <p:txBody>
          <a:bodyPr wrap="square">
            <a:spAutoFit/>
          </a:bodyPr>
          <a:lstStyle/>
          <a:p>
            <a:pPr algn="ctr" fontAlgn="auto">
              <a:buFont typeface="Arial" pitchFamily="34" charset="0"/>
              <a:buNone/>
              <a:defRPr/>
            </a:pPr>
            <a:r>
              <a:rPr lang="en-US" sz="2400" b="1" i="1" dirty="0" err="1" smtClean="0">
                <a:solidFill>
                  <a:schemeClr val="bg1"/>
                </a:solidFill>
                <a:latin typeface="Arial" panose="020B0604020202020204" pitchFamily="34" charset="0"/>
                <a:cs typeface="Arial" panose="020B0604020202020204" pitchFamily="34" charset="0"/>
              </a:rPr>
              <a:t>Giảng</a:t>
            </a:r>
            <a:r>
              <a:rPr lang="en-US" sz="2400" b="1" i="1" dirty="0" smtClean="0">
                <a:solidFill>
                  <a:schemeClr val="bg1"/>
                </a:solidFill>
                <a:latin typeface="Arial" panose="020B0604020202020204" pitchFamily="34" charset="0"/>
                <a:cs typeface="Arial" panose="020B0604020202020204" pitchFamily="34" charset="0"/>
              </a:rPr>
              <a:t> </a:t>
            </a:r>
            <a:r>
              <a:rPr lang="en-US" sz="2400" b="1" i="1" dirty="0" err="1" smtClean="0">
                <a:solidFill>
                  <a:schemeClr val="bg1"/>
                </a:solidFill>
                <a:latin typeface="Arial" panose="020B0604020202020204" pitchFamily="34" charset="0"/>
                <a:cs typeface="Arial" panose="020B0604020202020204" pitchFamily="34" charset="0"/>
              </a:rPr>
              <a:t>viên</a:t>
            </a:r>
            <a:r>
              <a:rPr lang="vi-VN" sz="2400" b="1" i="1" dirty="0" smtClean="0">
                <a:solidFill>
                  <a:schemeClr val="bg1"/>
                </a:solidFill>
                <a:latin typeface="Arial" panose="020B0604020202020204" pitchFamily="34" charset="0"/>
                <a:cs typeface="Arial" panose="020B0604020202020204" pitchFamily="34" charset="0"/>
              </a:rPr>
              <a:t>: </a:t>
            </a:r>
            <a:r>
              <a:rPr lang="vi-VN" sz="2400" b="1" i="1" dirty="0">
                <a:solidFill>
                  <a:schemeClr val="bg1"/>
                </a:solidFill>
                <a:latin typeface="Arial" panose="020B0604020202020204" pitchFamily="34" charset="0"/>
                <a:cs typeface="Arial" panose="020B0604020202020204" pitchFamily="34" charset="0"/>
              </a:rPr>
              <a:t>Lê </a:t>
            </a:r>
            <a:r>
              <a:rPr lang="en-US" sz="2400" b="1" i="1" dirty="0" err="1" smtClean="0">
                <a:solidFill>
                  <a:schemeClr val="bg1"/>
                </a:solidFill>
                <a:latin typeface="Arial" panose="020B0604020202020204" pitchFamily="34" charset="0"/>
                <a:cs typeface="Arial" panose="020B0604020202020204" pitchFamily="34" charset="0"/>
              </a:rPr>
              <a:t>Diệu</a:t>
            </a:r>
            <a:r>
              <a:rPr lang="vi-VN" sz="2400" b="1" i="1" dirty="0" smtClean="0">
                <a:solidFill>
                  <a:schemeClr val="bg1"/>
                </a:solidFill>
                <a:latin typeface="Arial" panose="020B0604020202020204" pitchFamily="34" charset="0"/>
                <a:cs typeface="Arial" panose="020B0604020202020204" pitchFamily="34" charset="0"/>
              </a:rPr>
              <a:t> Anh</a:t>
            </a:r>
            <a:endParaRPr lang="en-US" sz="2400" b="1" i="1" dirty="0" smtClean="0">
              <a:solidFill>
                <a:schemeClr val="bg1"/>
              </a:solidFill>
              <a:latin typeface="Arial" panose="020B0604020202020204" pitchFamily="34" charset="0"/>
              <a:cs typeface="Arial" panose="020B0604020202020204" pitchFamily="34" charset="0"/>
            </a:endParaRPr>
          </a:p>
          <a:p>
            <a:pPr algn="ctr" fontAlgn="auto">
              <a:buFont typeface="Arial" pitchFamily="34" charset="0"/>
              <a:buNone/>
              <a:defRPr/>
            </a:pPr>
            <a:endParaRPr lang="en-US" sz="2400" b="1" i="1" dirty="0" smtClean="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D96390A-84A5-B561-6D73-4F9001D84716}"/>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1</a:t>
            </a:r>
          </a:p>
        </p:txBody>
      </p:sp>
    </p:spTree>
    <p:extLst>
      <p:ext uri="{BB962C8B-B14F-4D97-AF65-F5344CB8AC3E}">
        <p14:creationId xmlns:p14="http://schemas.microsoft.com/office/powerpoint/2010/main" val="29311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321680"/>
            <a:ext cx="1842251" cy="488467"/>
          </a:xfrm>
          <a:prstGeom prst="rect">
            <a:avLst/>
          </a:prstGeom>
          <a:noFill/>
        </p:spPr>
        <p:txBody>
          <a:bodyPr wrap="square" rtlCol="0">
            <a:spAutoFit/>
          </a:bodyPr>
          <a:lstStyle/>
          <a:p>
            <a:r>
              <a:rPr lang="en-US" sz="2574" b="1" dirty="0">
                <a:solidFill>
                  <a:srgbClr val="FF6600"/>
                </a:solidFill>
                <a:latin typeface="Arial"/>
                <a:cs typeface="Arial"/>
              </a:rPr>
              <a:t>NỘI DUNG</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3" name="Picture 2">
            <a:extLst>
              <a:ext uri="{FF2B5EF4-FFF2-40B4-BE49-F238E27FC236}">
                <a16:creationId xmlns:a16="http://schemas.microsoft.com/office/drawing/2014/main" id="{7F396EF0-3B51-1B65-F120-9C99BBD1396D}"/>
              </a:ext>
            </a:extLst>
          </p:cNvPr>
          <p:cNvPicPr>
            <a:picLocks noChangeAspect="1"/>
          </p:cNvPicPr>
          <p:nvPr/>
        </p:nvPicPr>
        <p:blipFill>
          <a:blip r:embed="rId4"/>
          <a:stretch>
            <a:fillRect/>
          </a:stretch>
        </p:blipFill>
        <p:spPr>
          <a:xfrm>
            <a:off x="2071603" y="1387149"/>
            <a:ext cx="8048795" cy="3680342"/>
          </a:xfrm>
          <a:prstGeom prst="rect">
            <a:avLst/>
          </a:prstGeom>
        </p:spPr>
      </p:pic>
      <p:pic>
        <p:nvPicPr>
          <p:cNvPr id="6" name="Picture 5"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669935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3793758" y="346455"/>
            <a:ext cx="4604484" cy="488467"/>
          </a:xfrm>
          <a:prstGeom prst="rect">
            <a:avLst/>
          </a:prstGeom>
          <a:noFill/>
        </p:spPr>
        <p:txBody>
          <a:bodyPr wrap="square" rtlCol="0">
            <a:spAutoFit/>
          </a:bodyPr>
          <a:lstStyle/>
          <a:p>
            <a:r>
              <a:rPr lang="en-US" sz="2574" b="1" dirty="0">
                <a:solidFill>
                  <a:srgbClr val="FF6600"/>
                </a:solidFill>
                <a:latin typeface="Arial"/>
                <a:cs typeface="Arial"/>
              </a:rPr>
              <a:t>CÂY KHUNG CỦA ĐỒ THỊ</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3" name="Rectangle 3">
            <a:extLst>
              <a:ext uri="{FF2B5EF4-FFF2-40B4-BE49-F238E27FC236}">
                <a16:creationId xmlns:a16="http://schemas.microsoft.com/office/drawing/2014/main" id="{B42F2A78-5614-7199-9FBA-88EEE8CD8C9C}"/>
              </a:ext>
            </a:extLst>
          </p:cNvPr>
          <p:cNvSpPr txBox="1">
            <a:spLocks noChangeArrowheads="1"/>
          </p:cNvSpPr>
          <p:nvPr/>
        </p:nvSpPr>
        <p:spPr>
          <a:xfrm>
            <a:off x="1127571" y="1596395"/>
            <a:ext cx="9936856" cy="3432819"/>
          </a:xfrm>
          <a:prstGeom prst="rect">
            <a:avLst/>
          </a:prstGeom>
        </p:spPr>
        <p:txBody>
          <a:bodyPr vert="horz" lIns="101885" tIns="50943" rIns="101885" bIns="50943" rtlCol="0">
            <a:noAutofit/>
          </a:bodyPr>
          <a:lstStyle>
            <a:lvl1pPr marL="0" indent="0" algn="ctr" defTabSz="989609" rtl="0" eaLnBrk="1" latinLnBrk="0" hangingPunct="1">
              <a:spcBef>
                <a:spcPct val="20000"/>
              </a:spcBef>
              <a:buFont typeface="Arial"/>
              <a:buNone/>
              <a:defRPr sz="6900" kern="1200">
                <a:solidFill>
                  <a:schemeClr val="tx1">
                    <a:tint val="75000"/>
                  </a:schemeClr>
                </a:solidFill>
                <a:latin typeface="+mn-lt"/>
                <a:ea typeface="+mn-ea"/>
                <a:cs typeface="+mn-cs"/>
              </a:defRPr>
            </a:lvl1pPr>
            <a:lvl2pPr marL="989609" indent="0" algn="ctr" defTabSz="989609" rtl="0" eaLnBrk="1" latinLnBrk="0" hangingPunct="1">
              <a:spcBef>
                <a:spcPct val="20000"/>
              </a:spcBef>
              <a:buFont typeface="Arial"/>
              <a:buNone/>
              <a:defRPr sz="6100" kern="1200">
                <a:solidFill>
                  <a:schemeClr val="tx1">
                    <a:tint val="75000"/>
                  </a:schemeClr>
                </a:solidFill>
                <a:latin typeface="+mn-lt"/>
                <a:ea typeface="+mn-ea"/>
                <a:cs typeface="+mn-cs"/>
              </a:defRPr>
            </a:lvl2pPr>
            <a:lvl3pPr marL="1979219" indent="0" algn="ctr" defTabSz="989609" rtl="0" eaLnBrk="1" latinLnBrk="0" hangingPunct="1">
              <a:spcBef>
                <a:spcPct val="20000"/>
              </a:spcBef>
              <a:buFont typeface="Arial"/>
              <a:buNone/>
              <a:defRPr sz="5200" kern="1200">
                <a:solidFill>
                  <a:schemeClr val="tx1">
                    <a:tint val="75000"/>
                  </a:schemeClr>
                </a:solidFill>
                <a:latin typeface="+mn-lt"/>
                <a:ea typeface="+mn-ea"/>
                <a:cs typeface="+mn-cs"/>
              </a:defRPr>
            </a:lvl3pPr>
            <a:lvl4pPr marL="2968828"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4pPr>
            <a:lvl5pPr marL="3958438"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5pPr>
            <a:lvl6pPr marL="4948047"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6pPr>
            <a:lvl7pPr marL="5937656"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7pPr>
            <a:lvl8pPr marL="6927266"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8pPr>
            <a:lvl9pPr marL="7916875" indent="0" algn="ctr" defTabSz="989609" rtl="0" eaLnBrk="1" latinLnBrk="0" hangingPunct="1">
              <a:spcBef>
                <a:spcPct val="20000"/>
              </a:spcBef>
              <a:buFont typeface="Arial"/>
              <a:buNone/>
              <a:defRPr sz="4300" kern="1200">
                <a:solidFill>
                  <a:schemeClr val="tx1">
                    <a:tint val="75000"/>
                  </a:schemeClr>
                </a:solidFill>
                <a:latin typeface="+mn-lt"/>
                <a:ea typeface="+mn-ea"/>
                <a:cs typeface="+mn-cs"/>
              </a:defRPr>
            </a:lvl9pPr>
          </a:lstStyle>
          <a:p>
            <a:pPr marL="294208" indent="-294208" algn="just">
              <a:lnSpc>
                <a:spcPct val="150000"/>
              </a:lnSpc>
              <a:buFont typeface="Arial" panose="020B0604020202020204" pitchFamily="34" charset="0"/>
              <a:buChar char="•"/>
            </a:pPr>
            <a:r>
              <a:rPr lang="vi-VN" altLang="en-VN" sz="2265" dirty="0">
                <a:solidFill>
                  <a:schemeClr val="tx1"/>
                </a:solidFill>
                <a:latin typeface="Arial" panose="020B0604020202020204" pitchFamily="34" charset="0"/>
                <a:cs typeface="Arial" panose="020B0604020202020204" pitchFamily="34" charset="0"/>
              </a:rPr>
              <a:t>Giả sử G = (V, E) là đồ thị v</a:t>
            </a:r>
            <a:r>
              <a:rPr lang="en-US" altLang="en-VN" sz="2265" dirty="0" err="1">
                <a:solidFill>
                  <a:schemeClr val="tx1"/>
                </a:solidFill>
                <a:latin typeface="Arial" panose="020B0604020202020204" pitchFamily="34" charset="0"/>
                <a:cs typeface="Arial" panose="020B0604020202020204" pitchFamily="34" charset="0"/>
              </a:rPr>
              <a:t>ô</a:t>
            </a:r>
            <a:r>
              <a:rPr lang="vi-VN" altLang="en-VN" sz="2265" dirty="0">
                <a:solidFill>
                  <a:schemeClr val="tx1"/>
                </a:solidFill>
                <a:latin typeface="Arial" panose="020B0604020202020204" pitchFamily="34" charset="0"/>
                <a:cs typeface="Arial" panose="020B0604020202020204" pitchFamily="34" charset="0"/>
              </a:rPr>
              <a:t> hướng li</a:t>
            </a:r>
            <a:r>
              <a:rPr lang="en-US" altLang="en-VN" sz="2265" dirty="0" err="1">
                <a:solidFill>
                  <a:schemeClr val="tx1"/>
                </a:solidFill>
                <a:latin typeface="Arial" panose="020B0604020202020204" pitchFamily="34" charset="0"/>
                <a:cs typeface="Arial" panose="020B0604020202020204" pitchFamily="34" charset="0"/>
              </a:rPr>
              <a:t>ê</a:t>
            </a:r>
            <a:r>
              <a:rPr lang="vi-VN" altLang="en-VN" sz="2265" dirty="0">
                <a:solidFill>
                  <a:schemeClr val="tx1"/>
                </a:solidFill>
                <a:latin typeface="Arial" panose="020B0604020202020204" pitchFamily="34" charset="0"/>
                <a:cs typeface="Arial" panose="020B0604020202020204" pitchFamily="34" charset="0"/>
              </a:rPr>
              <a:t>n th</a:t>
            </a:r>
            <a:r>
              <a:rPr lang="en-US" altLang="en-VN" sz="2265" dirty="0" err="1">
                <a:solidFill>
                  <a:schemeClr val="tx1"/>
                </a:solidFill>
                <a:latin typeface="Arial" panose="020B0604020202020204" pitchFamily="34" charset="0"/>
                <a:cs typeface="Arial" panose="020B0604020202020204" pitchFamily="34" charset="0"/>
              </a:rPr>
              <a:t>ô</a:t>
            </a:r>
            <a:r>
              <a:rPr lang="vi-VN" altLang="en-VN" sz="2265" dirty="0">
                <a:solidFill>
                  <a:schemeClr val="tx1"/>
                </a:solidFill>
                <a:latin typeface="Arial" panose="020B0604020202020204" pitchFamily="34" charset="0"/>
                <a:cs typeface="Arial" panose="020B0604020202020204" pitchFamily="34" charset="0"/>
              </a:rPr>
              <a:t>ng. </a:t>
            </a:r>
            <a:r>
              <a:rPr lang="vi-VN" altLang="en-VN" sz="2265" dirty="0">
                <a:solidFill>
                  <a:srgbClr val="FF0000"/>
                </a:solidFill>
                <a:latin typeface="Arial" panose="020B0604020202020204" pitchFamily="34" charset="0"/>
                <a:cs typeface="Arial" panose="020B0604020202020204" pitchFamily="34" charset="0"/>
              </a:rPr>
              <a:t>C</a:t>
            </a:r>
            <a:r>
              <a:rPr lang="en-US" altLang="en-VN" sz="2265" dirty="0" err="1">
                <a:solidFill>
                  <a:srgbClr val="FF0000"/>
                </a:solidFill>
                <a:latin typeface="Arial" panose="020B0604020202020204" pitchFamily="34" charset="0"/>
                <a:cs typeface="Arial" panose="020B0604020202020204" pitchFamily="34" charset="0"/>
              </a:rPr>
              <a:t>â</a:t>
            </a:r>
            <a:r>
              <a:rPr lang="vi-VN" altLang="en-VN" sz="2265" dirty="0">
                <a:solidFill>
                  <a:srgbClr val="FF0000"/>
                </a:solidFill>
                <a:latin typeface="Arial" panose="020B0604020202020204" pitchFamily="34" charset="0"/>
                <a:cs typeface="Arial" panose="020B0604020202020204" pitchFamily="34" charset="0"/>
              </a:rPr>
              <a:t>y T = (V, F) với F </a:t>
            </a:r>
            <a:r>
              <a:rPr lang="vi-VN" altLang="en-VN" sz="2265" dirty="0">
                <a:solidFill>
                  <a:srgbClr val="FF0000"/>
                </a:solidFill>
                <a:latin typeface="Arial" panose="020B0604020202020204" pitchFamily="34" charset="0"/>
                <a:cs typeface="Arial" panose="020B0604020202020204" pitchFamily="34" charset="0"/>
                <a:sym typeface="Symbol" pitchFamily="2" charset="2"/>
              </a:rPr>
              <a:t> E </a:t>
            </a:r>
            <a:r>
              <a:rPr lang="vi-VN" altLang="en-VN" sz="2265" dirty="0">
                <a:solidFill>
                  <a:schemeClr val="tx1"/>
                </a:solidFill>
                <a:latin typeface="Arial" panose="020B0604020202020204" pitchFamily="34" charset="0"/>
                <a:cs typeface="Arial" panose="020B0604020202020204" pitchFamily="34" charset="0"/>
                <a:sym typeface="Symbol" pitchFamily="2" charset="2"/>
              </a:rPr>
              <a:t>được gọi là </a:t>
            </a:r>
            <a:r>
              <a:rPr lang="vi-VN" altLang="en-VN" sz="2265" dirty="0">
                <a:solidFill>
                  <a:srgbClr val="FF0000"/>
                </a:solidFill>
                <a:latin typeface="Arial" panose="020B0604020202020204" pitchFamily="34" charset="0"/>
                <a:cs typeface="Arial" panose="020B0604020202020204" pitchFamily="34" charset="0"/>
                <a:sym typeface="Symbol" pitchFamily="2" charset="2"/>
              </a:rPr>
              <a:t>c</a:t>
            </a:r>
            <a:r>
              <a:rPr lang="en-US" altLang="en-VN" sz="2265" dirty="0" err="1">
                <a:solidFill>
                  <a:srgbClr val="FF0000"/>
                </a:solidFill>
                <a:latin typeface="Arial" panose="020B0604020202020204" pitchFamily="34" charset="0"/>
                <a:cs typeface="Arial" panose="020B0604020202020204" pitchFamily="34" charset="0"/>
                <a:sym typeface="Symbol" pitchFamily="2" charset="2"/>
              </a:rPr>
              <a:t>â</a:t>
            </a:r>
            <a:r>
              <a:rPr lang="vi-VN" altLang="en-VN" sz="2265" dirty="0">
                <a:solidFill>
                  <a:srgbClr val="FF0000"/>
                </a:solidFill>
                <a:latin typeface="Arial" panose="020B0604020202020204" pitchFamily="34" charset="0"/>
                <a:cs typeface="Arial" panose="020B0604020202020204" pitchFamily="34" charset="0"/>
                <a:sym typeface="Symbol" pitchFamily="2" charset="2"/>
              </a:rPr>
              <a:t>y khung của đồ thị G</a:t>
            </a:r>
            <a:r>
              <a:rPr lang="vi-VN" altLang="en-VN" sz="2265" dirty="0">
                <a:solidFill>
                  <a:schemeClr val="tx1"/>
                </a:solidFill>
                <a:latin typeface="Arial" panose="020B0604020202020204" pitchFamily="34" charset="0"/>
                <a:cs typeface="Arial" panose="020B0604020202020204" pitchFamily="34" charset="0"/>
                <a:sym typeface="Symbol" pitchFamily="2" charset="2"/>
              </a:rPr>
              <a:t>.</a:t>
            </a:r>
            <a:r>
              <a:rPr lang="en-US" altLang="en-VN" sz="2265" dirty="0">
                <a:solidFill>
                  <a:schemeClr val="tx1"/>
                </a:solidFill>
                <a:latin typeface="Arial" panose="020B0604020202020204" pitchFamily="34" charset="0"/>
                <a:cs typeface="Arial" panose="020B0604020202020204" pitchFamily="34" charset="0"/>
                <a:sym typeface="Symbol" pitchFamily="2" charset="2"/>
              </a:rPr>
              <a:t> </a:t>
            </a:r>
          </a:p>
          <a:p>
            <a:pPr marL="294208" indent="-294208" algn="just">
              <a:lnSpc>
                <a:spcPct val="150000"/>
              </a:lnSpc>
              <a:buFont typeface="Arial" panose="020B0604020202020204" pitchFamily="34" charset="0"/>
              <a:buChar char="•"/>
            </a:pPr>
            <a:r>
              <a:rPr lang="en-US" sz="2265" dirty="0" err="1">
                <a:solidFill>
                  <a:srgbClr val="000000"/>
                </a:solidFill>
                <a:latin typeface="Arial" panose="020B0604020202020204" pitchFamily="34" charset="0"/>
                <a:cs typeface="Arial" panose="020B0604020202020204" pitchFamily="34" charset="0"/>
              </a:rPr>
              <a:t>Trọng</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số</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của</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một</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cây</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khung</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là</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tổng</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trọng</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số</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các</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cạnh</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của</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cây</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khung</a:t>
            </a:r>
            <a:r>
              <a:rPr lang="en-US" sz="2265" dirty="0">
                <a:solidFill>
                  <a:srgbClr val="000000"/>
                </a:solidFill>
                <a:latin typeface="Arial" panose="020B0604020202020204" pitchFamily="34" charset="0"/>
                <a:cs typeface="Arial" panose="020B0604020202020204" pitchFamily="34" charset="0"/>
              </a:rPr>
              <a:t> </a:t>
            </a:r>
            <a:r>
              <a:rPr lang="en-US" sz="2265" dirty="0" err="1">
                <a:solidFill>
                  <a:srgbClr val="000000"/>
                </a:solidFill>
                <a:latin typeface="Arial" panose="020B0604020202020204" pitchFamily="34" charset="0"/>
                <a:cs typeface="Arial" panose="020B0604020202020204" pitchFamily="34" charset="0"/>
              </a:rPr>
              <a:t>đó</a:t>
            </a:r>
            <a:r>
              <a:rPr lang="en-US" sz="2265" dirty="0">
                <a:solidFill>
                  <a:srgbClr val="000000"/>
                </a:solidFill>
                <a:latin typeface="Arial" panose="020B0604020202020204" pitchFamily="34" charset="0"/>
                <a:cs typeface="Arial" panose="020B0604020202020204" pitchFamily="34" charset="0"/>
              </a:rPr>
              <a:t>. </a:t>
            </a:r>
          </a:p>
          <a:p>
            <a:pPr marL="294208" indent="-294208" algn="just">
              <a:lnSpc>
                <a:spcPct val="150000"/>
              </a:lnSpc>
              <a:buFont typeface="Arial" panose="020B0604020202020204" pitchFamily="34" charset="0"/>
              <a:buChar char="•"/>
            </a:pPr>
            <a:r>
              <a:rPr lang="en-US" altLang="en-VN" sz="2265" dirty="0" err="1">
                <a:solidFill>
                  <a:srgbClr val="000000"/>
                </a:solidFill>
                <a:latin typeface="Arial" panose="020B0604020202020204" pitchFamily="34" charset="0"/>
                <a:cs typeface="Arial" panose="020B0604020202020204" pitchFamily="34" charset="0"/>
                <a:sym typeface="Symbol" pitchFamily="2" charset="2"/>
              </a:rPr>
              <a:t>Trong</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số</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tất</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cả</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các</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cây</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khung</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của</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đồ</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thị</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cây</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khung</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có</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trọng</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số</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nhỏ</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nhất</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gọi</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là</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cây</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khung</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nhỏ</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altLang="en-VN" sz="2265" dirty="0" err="1">
                <a:solidFill>
                  <a:srgbClr val="000000"/>
                </a:solidFill>
                <a:latin typeface="Arial" panose="020B0604020202020204" pitchFamily="34" charset="0"/>
                <a:cs typeface="Arial" panose="020B0604020202020204" pitchFamily="34" charset="0"/>
                <a:sym typeface="Symbol" pitchFamily="2" charset="2"/>
              </a:rPr>
              <a:t>nhất</a:t>
            </a:r>
            <a:r>
              <a:rPr lang="en-US" altLang="en-VN" sz="2265" dirty="0">
                <a:solidFill>
                  <a:srgbClr val="000000"/>
                </a:solidFill>
                <a:latin typeface="Arial" panose="020B0604020202020204" pitchFamily="34" charset="0"/>
                <a:cs typeface="Arial" panose="020B0604020202020204" pitchFamily="34" charset="0"/>
                <a:sym typeface="Symbol" pitchFamily="2" charset="2"/>
              </a:rPr>
              <a:t> (</a:t>
            </a:r>
            <a:r>
              <a:rPr lang="en-US" sz="2265" dirty="0">
                <a:solidFill>
                  <a:schemeClr val="tx1"/>
                </a:solidFill>
                <a:latin typeface="Arial" panose="020B0604020202020204" pitchFamily="34" charset="0"/>
                <a:cs typeface="Arial" panose="020B0604020202020204" pitchFamily="34" charset="0"/>
              </a:rPr>
              <a:t>Minimum Spanning Tree - MST)</a:t>
            </a:r>
            <a:endParaRPr lang="en-US" altLang="en-VN" sz="2265" dirty="0">
              <a:solidFill>
                <a:schemeClr val="tx1"/>
              </a:solidFill>
              <a:latin typeface="Arial" panose="020B0604020202020204" pitchFamily="34" charset="0"/>
              <a:cs typeface="Arial" panose="020B0604020202020204" pitchFamily="34" charset="0"/>
              <a:sym typeface="Symbol" pitchFamily="2" charset="2"/>
            </a:endParaRPr>
          </a:p>
          <a:p>
            <a:pPr>
              <a:lnSpc>
                <a:spcPct val="150000"/>
              </a:lnSpc>
            </a:pPr>
            <a:endParaRPr lang="en-US" altLang="en-VN" sz="2265" dirty="0">
              <a:solidFill>
                <a:schemeClr val="tx1"/>
              </a:solidFill>
              <a:latin typeface="Arial" panose="020B0604020202020204" pitchFamily="34" charset="0"/>
              <a:cs typeface="Arial" panose="020B0604020202020204" pitchFamily="34" charset="0"/>
            </a:endParaRPr>
          </a:p>
        </p:txBody>
      </p:sp>
      <p:pic>
        <p:nvPicPr>
          <p:cNvPr id="6" name="Picture 5"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366341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3793758" y="346455"/>
            <a:ext cx="4604484" cy="488467"/>
          </a:xfrm>
          <a:prstGeom prst="rect">
            <a:avLst/>
          </a:prstGeom>
          <a:noFill/>
        </p:spPr>
        <p:txBody>
          <a:bodyPr wrap="square" rtlCol="0">
            <a:spAutoFit/>
          </a:bodyPr>
          <a:lstStyle/>
          <a:p>
            <a:r>
              <a:rPr lang="en-US" sz="2574" b="1" dirty="0">
                <a:solidFill>
                  <a:srgbClr val="FF6600"/>
                </a:solidFill>
                <a:latin typeface="Arial"/>
                <a:cs typeface="Arial"/>
              </a:rPr>
              <a:t>CÂY KHUNG CỦA ĐỒ THỊ</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grpSp>
        <p:nvGrpSpPr>
          <p:cNvPr id="5" name="Group 57">
            <a:extLst>
              <a:ext uri="{FF2B5EF4-FFF2-40B4-BE49-F238E27FC236}">
                <a16:creationId xmlns:a16="http://schemas.microsoft.com/office/drawing/2014/main" id="{9C5D5328-98BB-BA47-D940-FFC475ECBE8D}"/>
              </a:ext>
            </a:extLst>
          </p:cNvPr>
          <p:cNvGrpSpPr>
            <a:grpSpLocks/>
          </p:cNvGrpSpPr>
          <p:nvPr/>
        </p:nvGrpSpPr>
        <p:grpSpPr bwMode="auto">
          <a:xfrm>
            <a:off x="1001471" y="1579402"/>
            <a:ext cx="2868339" cy="2313811"/>
            <a:chOff x="384" y="1728"/>
            <a:chExt cx="1776" cy="1440"/>
          </a:xfrm>
        </p:grpSpPr>
        <p:sp>
          <p:nvSpPr>
            <p:cNvPr id="6" name="Oval 16">
              <a:extLst>
                <a:ext uri="{FF2B5EF4-FFF2-40B4-BE49-F238E27FC236}">
                  <a16:creationId xmlns:a16="http://schemas.microsoft.com/office/drawing/2014/main" id="{82855F75-2468-9B66-54C8-4555B29405D7}"/>
                </a:ext>
              </a:extLst>
            </p:cNvPr>
            <p:cNvSpPr>
              <a:spLocks noChangeArrowheads="1"/>
            </p:cNvSpPr>
            <p:nvPr/>
          </p:nvSpPr>
          <p:spPr bwMode="auto">
            <a:xfrm>
              <a:off x="384" y="2400"/>
              <a:ext cx="288" cy="288"/>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a</a:t>
              </a:r>
            </a:p>
          </p:txBody>
        </p:sp>
        <p:sp>
          <p:nvSpPr>
            <p:cNvPr id="7" name="Oval 18">
              <a:extLst>
                <a:ext uri="{FF2B5EF4-FFF2-40B4-BE49-F238E27FC236}">
                  <a16:creationId xmlns:a16="http://schemas.microsoft.com/office/drawing/2014/main" id="{08C040FB-850C-9290-82E8-A077F356DC0E}"/>
                </a:ext>
              </a:extLst>
            </p:cNvPr>
            <p:cNvSpPr>
              <a:spLocks noChangeArrowheads="1"/>
            </p:cNvSpPr>
            <p:nvPr/>
          </p:nvSpPr>
          <p:spPr bwMode="auto">
            <a:xfrm>
              <a:off x="816" y="1728"/>
              <a:ext cx="288" cy="288"/>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b</a:t>
              </a:r>
            </a:p>
          </p:txBody>
        </p:sp>
        <p:sp>
          <p:nvSpPr>
            <p:cNvPr id="8" name="Oval 19">
              <a:extLst>
                <a:ext uri="{FF2B5EF4-FFF2-40B4-BE49-F238E27FC236}">
                  <a16:creationId xmlns:a16="http://schemas.microsoft.com/office/drawing/2014/main" id="{2CD8D8A1-03F2-5811-CAB5-26492C8C98C6}"/>
                </a:ext>
              </a:extLst>
            </p:cNvPr>
            <p:cNvSpPr>
              <a:spLocks noChangeArrowheads="1"/>
            </p:cNvSpPr>
            <p:nvPr/>
          </p:nvSpPr>
          <p:spPr bwMode="auto">
            <a:xfrm>
              <a:off x="1152" y="2880"/>
              <a:ext cx="288" cy="288"/>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e</a:t>
              </a:r>
            </a:p>
          </p:txBody>
        </p:sp>
        <p:sp>
          <p:nvSpPr>
            <p:cNvPr id="9" name="Oval 20">
              <a:extLst>
                <a:ext uri="{FF2B5EF4-FFF2-40B4-BE49-F238E27FC236}">
                  <a16:creationId xmlns:a16="http://schemas.microsoft.com/office/drawing/2014/main" id="{47B5B1CF-5380-5494-8C8C-E21D7453B551}"/>
                </a:ext>
              </a:extLst>
            </p:cNvPr>
            <p:cNvSpPr>
              <a:spLocks noChangeArrowheads="1"/>
            </p:cNvSpPr>
            <p:nvPr/>
          </p:nvSpPr>
          <p:spPr bwMode="auto">
            <a:xfrm>
              <a:off x="1536" y="1728"/>
              <a:ext cx="288" cy="288"/>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c</a:t>
              </a:r>
            </a:p>
          </p:txBody>
        </p:sp>
        <p:sp>
          <p:nvSpPr>
            <p:cNvPr id="11" name="Oval 25">
              <a:extLst>
                <a:ext uri="{FF2B5EF4-FFF2-40B4-BE49-F238E27FC236}">
                  <a16:creationId xmlns:a16="http://schemas.microsoft.com/office/drawing/2014/main" id="{186AEFAE-4EC1-23F4-8E02-7C1E440A2353}"/>
                </a:ext>
              </a:extLst>
            </p:cNvPr>
            <p:cNvSpPr>
              <a:spLocks noChangeArrowheads="1"/>
            </p:cNvSpPr>
            <p:nvPr/>
          </p:nvSpPr>
          <p:spPr bwMode="auto">
            <a:xfrm>
              <a:off x="1872" y="2400"/>
              <a:ext cx="288" cy="288"/>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dirty="0">
                  <a:solidFill>
                    <a:schemeClr val="tx1"/>
                  </a:solidFill>
                </a:rPr>
                <a:t>d</a:t>
              </a:r>
            </a:p>
          </p:txBody>
        </p:sp>
        <p:cxnSp>
          <p:nvCxnSpPr>
            <p:cNvPr id="12" name="AutoShape 26">
              <a:extLst>
                <a:ext uri="{FF2B5EF4-FFF2-40B4-BE49-F238E27FC236}">
                  <a16:creationId xmlns:a16="http://schemas.microsoft.com/office/drawing/2014/main" id="{4E5E544B-5105-CC25-F155-FBB200C81553}"/>
                </a:ext>
              </a:extLst>
            </p:cNvPr>
            <p:cNvCxnSpPr>
              <a:cxnSpLocks noChangeShapeType="1"/>
              <a:stCxn id="7" idx="3"/>
              <a:endCxn id="6" idx="0"/>
            </p:cNvCxnSpPr>
            <p:nvPr/>
          </p:nvCxnSpPr>
          <p:spPr bwMode="auto">
            <a:xfrm flipH="1">
              <a:off x="528" y="1974"/>
              <a:ext cx="330" cy="426"/>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3" name="AutoShape 27">
              <a:extLst>
                <a:ext uri="{FF2B5EF4-FFF2-40B4-BE49-F238E27FC236}">
                  <a16:creationId xmlns:a16="http://schemas.microsoft.com/office/drawing/2014/main" id="{0E300C0F-541B-19AB-F45B-344E283BCF0B}"/>
                </a:ext>
              </a:extLst>
            </p:cNvPr>
            <p:cNvCxnSpPr>
              <a:cxnSpLocks noChangeShapeType="1"/>
              <a:stCxn id="7" idx="5"/>
              <a:endCxn id="11" idx="2"/>
            </p:cNvCxnSpPr>
            <p:nvPr/>
          </p:nvCxnSpPr>
          <p:spPr bwMode="auto">
            <a:xfrm>
              <a:off x="1062" y="1974"/>
              <a:ext cx="810" cy="57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4" name="AutoShape 28">
              <a:extLst>
                <a:ext uri="{FF2B5EF4-FFF2-40B4-BE49-F238E27FC236}">
                  <a16:creationId xmlns:a16="http://schemas.microsoft.com/office/drawing/2014/main" id="{BF83079B-930D-56D4-CBF1-7129D9C9DB9E}"/>
                </a:ext>
              </a:extLst>
            </p:cNvPr>
            <p:cNvCxnSpPr>
              <a:cxnSpLocks noChangeShapeType="1"/>
              <a:stCxn id="9" idx="2"/>
              <a:endCxn id="7" idx="6"/>
            </p:cNvCxnSpPr>
            <p:nvPr/>
          </p:nvCxnSpPr>
          <p:spPr bwMode="auto">
            <a:xfrm flipH="1">
              <a:off x="1104" y="1872"/>
              <a:ext cx="432" cy="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5" name="AutoShape 29">
              <a:extLst>
                <a:ext uri="{FF2B5EF4-FFF2-40B4-BE49-F238E27FC236}">
                  <a16:creationId xmlns:a16="http://schemas.microsoft.com/office/drawing/2014/main" id="{46B672F2-2925-ED2A-9992-F7DEC6F4EE20}"/>
                </a:ext>
              </a:extLst>
            </p:cNvPr>
            <p:cNvCxnSpPr>
              <a:cxnSpLocks noChangeShapeType="1"/>
              <a:stCxn id="9" idx="5"/>
              <a:endCxn id="11" idx="0"/>
            </p:cNvCxnSpPr>
            <p:nvPr/>
          </p:nvCxnSpPr>
          <p:spPr bwMode="auto">
            <a:xfrm>
              <a:off x="1782" y="1974"/>
              <a:ext cx="234" cy="426"/>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6" name="AutoShape 30">
              <a:extLst>
                <a:ext uri="{FF2B5EF4-FFF2-40B4-BE49-F238E27FC236}">
                  <a16:creationId xmlns:a16="http://schemas.microsoft.com/office/drawing/2014/main" id="{52751632-730A-BB03-0B54-86F3E13CF890}"/>
                </a:ext>
              </a:extLst>
            </p:cNvPr>
            <p:cNvCxnSpPr>
              <a:cxnSpLocks noChangeShapeType="1"/>
              <a:stCxn id="11" idx="4"/>
              <a:endCxn id="8" idx="6"/>
            </p:cNvCxnSpPr>
            <p:nvPr/>
          </p:nvCxnSpPr>
          <p:spPr bwMode="auto">
            <a:xfrm flipH="1">
              <a:off x="1440" y="2688"/>
              <a:ext cx="576" cy="336"/>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7" name="AutoShape 31">
              <a:extLst>
                <a:ext uri="{FF2B5EF4-FFF2-40B4-BE49-F238E27FC236}">
                  <a16:creationId xmlns:a16="http://schemas.microsoft.com/office/drawing/2014/main" id="{7A80190F-2C09-5FDD-7D05-63DC689AC943}"/>
                </a:ext>
              </a:extLst>
            </p:cNvPr>
            <p:cNvCxnSpPr>
              <a:cxnSpLocks noChangeShapeType="1"/>
              <a:stCxn id="6" idx="5"/>
              <a:endCxn id="8" idx="2"/>
            </p:cNvCxnSpPr>
            <p:nvPr/>
          </p:nvCxnSpPr>
          <p:spPr bwMode="auto">
            <a:xfrm>
              <a:off x="630" y="2646"/>
              <a:ext cx="522" cy="378"/>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8" name="AutoShape 32">
              <a:extLst>
                <a:ext uri="{FF2B5EF4-FFF2-40B4-BE49-F238E27FC236}">
                  <a16:creationId xmlns:a16="http://schemas.microsoft.com/office/drawing/2014/main" id="{2717958B-069C-88C2-43A3-F3A26397D670}"/>
                </a:ext>
              </a:extLst>
            </p:cNvPr>
            <p:cNvCxnSpPr>
              <a:cxnSpLocks noChangeShapeType="1"/>
              <a:stCxn id="7" idx="4"/>
              <a:endCxn id="8" idx="0"/>
            </p:cNvCxnSpPr>
            <p:nvPr/>
          </p:nvCxnSpPr>
          <p:spPr bwMode="auto">
            <a:xfrm>
              <a:off x="960" y="2016"/>
              <a:ext cx="336" cy="864"/>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nvGrpSpPr>
          <p:cNvPr id="19" name="Group 85">
            <a:extLst>
              <a:ext uri="{FF2B5EF4-FFF2-40B4-BE49-F238E27FC236}">
                <a16:creationId xmlns:a16="http://schemas.microsoft.com/office/drawing/2014/main" id="{B3C61AE7-60DE-91F8-552A-5E6C0585D351}"/>
              </a:ext>
            </a:extLst>
          </p:cNvPr>
          <p:cNvGrpSpPr>
            <a:grpSpLocks/>
          </p:cNvGrpSpPr>
          <p:nvPr/>
        </p:nvGrpSpPr>
        <p:grpSpPr bwMode="auto">
          <a:xfrm>
            <a:off x="4289229" y="1664080"/>
            <a:ext cx="2819284" cy="2242824"/>
            <a:chOff x="2112" y="1728"/>
            <a:chExt cx="1440" cy="1200"/>
          </a:xfrm>
        </p:grpSpPr>
        <p:sp>
          <p:nvSpPr>
            <p:cNvPr id="20" name="Oval 59">
              <a:extLst>
                <a:ext uri="{FF2B5EF4-FFF2-40B4-BE49-F238E27FC236}">
                  <a16:creationId xmlns:a16="http://schemas.microsoft.com/office/drawing/2014/main" id="{CB4CE6A5-79C0-8B69-1803-CD59E35085A8}"/>
                </a:ext>
              </a:extLst>
            </p:cNvPr>
            <p:cNvSpPr>
              <a:spLocks noChangeArrowheads="1"/>
            </p:cNvSpPr>
            <p:nvPr/>
          </p:nvSpPr>
          <p:spPr bwMode="auto">
            <a:xfrm>
              <a:off x="2112" y="2288"/>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a</a:t>
              </a:r>
            </a:p>
          </p:txBody>
        </p:sp>
        <p:sp>
          <p:nvSpPr>
            <p:cNvPr id="23" name="Oval 60">
              <a:extLst>
                <a:ext uri="{FF2B5EF4-FFF2-40B4-BE49-F238E27FC236}">
                  <a16:creationId xmlns:a16="http://schemas.microsoft.com/office/drawing/2014/main" id="{7B2AAD95-4294-A20F-CBAC-F5713EB887A6}"/>
                </a:ext>
              </a:extLst>
            </p:cNvPr>
            <p:cNvSpPr>
              <a:spLocks noChangeArrowheads="1"/>
            </p:cNvSpPr>
            <p:nvPr/>
          </p:nvSpPr>
          <p:spPr bwMode="auto">
            <a:xfrm>
              <a:off x="2462" y="1728"/>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b</a:t>
              </a:r>
            </a:p>
          </p:txBody>
        </p:sp>
        <p:sp>
          <p:nvSpPr>
            <p:cNvPr id="24" name="Oval 61">
              <a:extLst>
                <a:ext uri="{FF2B5EF4-FFF2-40B4-BE49-F238E27FC236}">
                  <a16:creationId xmlns:a16="http://schemas.microsoft.com/office/drawing/2014/main" id="{64C365BB-B8A0-FF0D-593B-E55AAA8F8F6A}"/>
                </a:ext>
              </a:extLst>
            </p:cNvPr>
            <p:cNvSpPr>
              <a:spLocks noChangeArrowheads="1"/>
            </p:cNvSpPr>
            <p:nvPr/>
          </p:nvSpPr>
          <p:spPr bwMode="auto">
            <a:xfrm>
              <a:off x="2735" y="2688"/>
              <a:ext cx="233"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e</a:t>
              </a:r>
            </a:p>
          </p:txBody>
        </p:sp>
        <p:sp>
          <p:nvSpPr>
            <p:cNvPr id="26" name="Oval 62">
              <a:extLst>
                <a:ext uri="{FF2B5EF4-FFF2-40B4-BE49-F238E27FC236}">
                  <a16:creationId xmlns:a16="http://schemas.microsoft.com/office/drawing/2014/main" id="{A794F2CC-CED1-743E-0B77-434FEA23863D}"/>
                </a:ext>
              </a:extLst>
            </p:cNvPr>
            <p:cNvSpPr>
              <a:spLocks noChangeArrowheads="1"/>
            </p:cNvSpPr>
            <p:nvPr/>
          </p:nvSpPr>
          <p:spPr bwMode="auto">
            <a:xfrm>
              <a:off x="3046" y="1728"/>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dirty="0">
                  <a:solidFill>
                    <a:schemeClr val="tx1"/>
                  </a:solidFill>
                </a:rPr>
                <a:t>c</a:t>
              </a:r>
            </a:p>
          </p:txBody>
        </p:sp>
        <p:sp>
          <p:nvSpPr>
            <p:cNvPr id="27" name="Oval 63">
              <a:extLst>
                <a:ext uri="{FF2B5EF4-FFF2-40B4-BE49-F238E27FC236}">
                  <a16:creationId xmlns:a16="http://schemas.microsoft.com/office/drawing/2014/main" id="{90147928-7C41-6517-7406-0973A48D4D35}"/>
                </a:ext>
              </a:extLst>
            </p:cNvPr>
            <p:cNvSpPr>
              <a:spLocks noChangeArrowheads="1"/>
            </p:cNvSpPr>
            <p:nvPr/>
          </p:nvSpPr>
          <p:spPr bwMode="auto">
            <a:xfrm>
              <a:off x="3318" y="2288"/>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d</a:t>
              </a:r>
            </a:p>
          </p:txBody>
        </p:sp>
        <p:cxnSp>
          <p:nvCxnSpPr>
            <p:cNvPr id="28" name="AutoShape 64">
              <a:extLst>
                <a:ext uri="{FF2B5EF4-FFF2-40B4-BE49-F238E27FC236}">
                  <a16:creationId xmlns:a16="http://schemas.microsoft.com/office/drawing/2014/main" id="{AA98E2B1-16C8-BCC8-31CC-D3D6B443080A}"/>
                </a:ext>
              </a:extLst>
            </p:cNvPr>
            <p:cNvCxnSpPr>
              <a:cxnSpLocks noChangeShapeType="1"/>
              <a:stCxn id="23" idx="3"/>
              <a:endCxn id="20" idx="0"/>
            </p:cNvCxnSpPr>
            <p:nvPr/>
          </p:nvCxnSpPr>
          <p:spPr bwMode="auto">
            <a:xfrm flipH="1">
              <a:off x="2229" y="1933"/>
              <a:ext cx="267" cy="355"/>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9" name="AutoShape 66">
              <a:extLst>
                <a:ext uri="{FF2B5EF4-FFF2-40B4-BE49-F238E27FC236}">
                  <a16:creationId xmlns:a16="http://schemas.microsoft.com/office/drawing/2014/main" id="{89716CF9-BD12-30F6-96D7-23ACBAF0606C}"/>
                </a:ext>
              </a:extLst>
            </p:cNvPr>
            <p:cNvCxnSpPr>
              <a:cxnSpLocks noChangeShapeType="1"/>
              <a:stCxn id="26" idx="2"/>
              <a:endCxn id="23" idx="6"/>
            </p:cNvCxnSpPr>
            <p:nvPr/>
          </p:nvCxnSpPr>
          <p:spPr bwMode="auto">
            <a:xfrm flipH="1">
              <a:off x="2696" y="1848"/>
              <a:ext cx="350" cy="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0" name="AutoShape 67">
              <a:extLst>
                <a:ext uri="{FF2B5EF4-FFF2-40B4-BE49-F238E27FC236}">
                  <a16:creationId xmlns:a16="http://schemas.microsoft.com/office/drawing/2014/main" id="{6A6F457D-427D-81EA-099B-BB17E45AB748}"/>
                </a:ext>
              </a:extLst>
            </p:cNvPr>
            <p:cNvCxnSpPr>
              <a:cxnSpLocks noChangeShapeType="1"/>
              <a:stCxn id="26" idx="5"/>
              <a:endCxn id="27" idx="0"/>
            </p:cNvCxnSpPr>
            <p:nvPr/>
          </p:nvCxnSpPr>
          <p:spPr bwMode="auto">
            <a:xfrm>
              <a:off x="3246" y="1933"/>
              <a:ext cx="189" cy="355"/>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1" name="AutoShape 68">
              <a:extLst>
                <a:ext uri="{FF2B5EF4-FFF2-40B4-BE49-F238E27FC236}">
                  <a16:creationId xmlns:a16="http://schemas.microsoft.com/office/drawing/2014/main" id="{35BA6B02-01E6-9766-994A-BA3AD6992CFE}"/>
                </a:ext>
              </a:extLst>
            </p:cNvPr>
            <p:cNvCxnSpPr>
              <a:cxnSpLocks noChangeShapeType="1"/>
              <a:stCxn id="27" idx="4"/>
              <a:endCxn id="24" idx="6"/>
            </p:cNvCxnSpPr>
            <p:nvPr/>
          </p:nvCxnSpPr>
          <p:spPr bwMode="auto">
            <a:xfrm flipH="1">
              <a:off x="2968" y="2528"/>
              <a:ext cx="467" cy="28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grpSp>
        <p:nvGrpSpPr>
          <p:cNvPr id="32" name="Group 84">
            <a:extLst>
              <a:ext uri="{FF2B5EF4-FFF2-40B4-BE49-F238E27FC236}">
                <a16:creationId xmlns:a16="http://schemas.microsoft.com/office/drawing/2014/main" id="{EE6F2AF0-89DC-DAF6-46B7-E42BD5079836}"/>
              </a:ext>
            </a:extLst>
          </p:cNvPr>
          <p:cNvGrpSpPr>
            <a:grpSpLocks/>
          </p:cNvGrpSpPr>
          <p:nvPr/>
        </p:nvGrpSpPr>
        <p:grpSpPr bwMode="auto">
          <a:xfrm>
            <a:off x="7452585" y="1685063"/>
            <a:ext cx="3117892" cy="2252203"/>
            <a:chOff x="3840" y="1776"/>
            <a:chExt cx="1440" cy="1200"/>
          </a:xfrm>
        </p:grpSpPr>
        <p:sp>
          <p:nvSpPr>
            <p:cNvPr id="33" name="Oval 72">
              <a:extLst>
                <a:ext uri="{FF2B5EF4-FFF2-40B4-BE49-F238E27FC236}">
                  <a16:creationId xmlns:a16="http://schemas.microsoft.com/office/drawing/2014/main" id="{A7CFF9A5-5702-8DDA-E3EF-E5C58716CBB5}"/>
                </a:ext>
              </a:extLst>
            </p:cNvPr>
            <p:cNvSpPr>
              <a:spLocks noChangeArrowheads="1"/>
            </p:cNvSpPr>
            <p:nvPr/>
          </p:nvSpPr>
          <p:spPr bwMode="auto">
            <a:xfrm>
              <a:off x="3840" y="2336"/>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a</a:t>
              </a:r>
            </a:p>
          </p:txBody>
        </p:sp>
        <p:sp>
          <p:nvSpPr>
            <p:cNvPr id="34" name="Oval 73">
              <a:extLst>
                <a:ext uri="{FF2B5EF4-FFF2-40B4-BE49-F238E27FC236}">
                  <a16:creationId xmlns:a16="http://schemas.microsoft.com/office/drawing/2014/main" id="{D1F993A2-EBF8-EF63-887A-26AE9B9F9E25}"/>
                </a:ext>
              </a:extLst>
            </p:cNvPr>
            <p:cNvSpPr>
              <a:spLocks noChangeArrowheads="1"/>
            </p:cNvSpPr>
            <p:nvPr/>
          </p:nvSpPr>
          <p:spPr bwMode="auto">
            <a:xfrm>
              <a:off x="4190" y="1776"/>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b</a:t>
              </a:r>
            </a:p>
          </p:txBody>
        </p:sp>
        <p:sp>
          <p:nvSpPr>
            <p:cNvPr id="35" name="Oval 74">
              <a:extLst>
                <a:ext uri="{FF2B5EF4-FFF2-40B4-BE49-F238E27FC236}">
                  <a16:creationId xmlns:a16="http://schemas.microsoft.com/office/drawing/2014/main" id="{4ADEDFCA-D928-02E4-6D29-9813261B172D}"/>
                </a:ext>
              </a:extLst>
            </p:cNvPr>
            <p:cNvSpPr>
              <a:spLocks noChangeArrowheads="1"/>
            </p:cNvSpPr>
            <p:nvPr/>
          </p:nvSpPr>
          <p:spPr bwMode="auto">
            <a:xfrm>
              <a:off x="4463" y="2736"/>
              <a:ext cx="233"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e</a:t>
              </a:r>
            </a:p>
          </p:txBody>
        </p:sp>
        <p:sp>
          <p:nvSpPr>
            <p:cNvPr id="36" name="Oval 75">
              <a:extLst>
                <a:ext uri="{FF2B5EF4-FFF2-40B4-BE49-F238E27FC236}">
                  <a16:creationId xmlns:a16="http://schemas.microsoft.com/office/drawing/2014/main" id="{BB4E6912-19D8-E25A-C770-D5DFA030D07F}"/>
                </a:ext>
              </a:extLst>
            </p:cNvPr>
            <p:cNvSpPr>
              <a:spLocks noChangeArrowheads="1"/>
            </p:cNvSpPr>
            <p:nvPr/>
          </p:nvSpPr>
          <p:spPr bwMode="auto">
            <a:xfrm>
              <a:off x="4774" y="1776"/>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c</a:t>
              </a:r>
            </a:p>
          </p:txBody>
        </p:sp>
        <p:sp>
          <p:nvSpPr>
            <p:cNvPr id="37" name="Oval 76">
              <a:extLst>
                <a:ext uri="{FF2B5EF4-FFF2-40B4-BE49-F238E27FC236}">
                  <a16:creationId xmlns:a16="http://schemas.microsoft.com/office/drawing/2014/main" id="{F93C4891-B221-6EFC-0776-462037C29BAE}"/>
                </a:ext>
              </a:extLst>
            </p:cNvPr>
            <p:cNvSpPr>
              <a:spLocks noChangeArrowheads="1"/>
            </p:cNvSpPr>
            <p:nvPr/>
          </p:nvSpPr>
          <p:spPr bwMode="auto">
            <a:xfrm>
              <a:off x="5046" y="2336"/>
              <a:ext cx="234" cy="240"/>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1236" i="1">
                  <a:solidFill>
                    <a:schemeClr val="tx1"/>
                  </a:solidFill>
                </a:rPr>
                <a:t>d</a:t>
              </a:r>
            </a:p>
          </p:txBody>
        </p:sp>
        <p:cxnSp>
          <p:nvCxnSpPr>
            <p:cNvPr id="38" name="AutoShape 77">
              <a:extLst>
                <a:ext uri="{FF2B5EF4-FFF2-40B4-BE49-F238E27FC236}">
                  <a16:creationId xmlns:a16="http://schemas.microsoft.com/office/drawing/2014/main" id="{30E162EC-5FB2-32E0-B8B1-144A01169077}"/>
                </a:ext>
              </a:extLst>
            </p:cNvPr>
            <p:cNvCxnSpPr>
              <a:cxnSpLocks noChangeShapeType="1"/>
              <a:stCxn id="34" idx="3"/>
              <a:endCxn id="33" idx="0"/>
            </p:cNvCxnSpPr>
            <p:nvPr/>
          </p:nvCxnSpPr>
          <p:spPr bwMode="auto">
            <a:xfrm flipH="1">
              <a:off x="3957" y="1981"/>
              <a:ext cx="267" cy="355"/>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39" name="AutoShape 80">
              <a:extLst>
                <a:ext uri="{FF2B5EF4-FFF2-40B4-BE49-F238E27FC236}">
                  <a16:creationId xmlns:a16="http://schemas.microsoft.com/office/drawing/2014/main" id="{70326BC9-0508-C9B4-E99E-8C74EEB7927E}"/>
                </a:ext>
              </a:extLst>
            </p:cNvPr>
            <p:cNvCxnSpPr>
              <a:cxnSpLocks noChangeShapeType="1"/>
              <a:stCxn id="36" idx="5"/>
              <a:endCxn id="37" idx="0"/>
            </p:cNvCxnSpPr>
            <p:nvPr/>
          </p:nvCxnSpPr>
          <p:spPr bwMode="auto">
            <a:xfrm>
              <a:off x="4974" y="1981"/>
              <a:ext cx="189" cy="355"/>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0" name="AutoShape 81">
              <a:extLst>
                <a:ext uri="{FF2B5EF4-FFF2-40B4-BE49-F238E27FC236}">
                  <a16:creationId xmlns:a16="http://schemas.microsoft.com/office/drawing/2014/main" id="{7D8AD1EE-00F5-FC77-68E3-27B7BC57310C}"/>
                </a:ext>
              </a:extLst>
            </p:cNvPr>
            <p:cNvCxnSpPr>
              <a:cxnSpLocks noChangeShapeType="1"/>
              <a:stCxn id="37" idx="4"/>
              <a:endCxn id="35" idx="6"/>
            </p:cNvCxnSpPr>
            <p:nvPr/>
          </p:nvCxnSpPr>
          <p:spPr bwMode="auto">
            <a:xfrm flipH="1">
              <a:off x="4696" y="2576"/>
              <a:ext cx="467" cy="28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1" name="AutoShape 83">
              <a:extLst>
                <a:ext uri="{FF2B5EF4-FFF2-40B4-BE49-F238E27FC236}">
                  <a16:creationId xmlns:a16="http://schemas.microsoft.com/office/drawing/2014/main" id="{FBA5562F-7F55-46E8-170D-EAB67F250601}"/>
                </a:ext>
              </a:extLst>
            </p:cNvPr>
            <p:cNvCxnSpPr>
              <a:cxnSpLocks noChangeShapeType="1"/>
              <a:stCxn id="34" idx="4"/>
              <a:endCxn id="35" idx="0"/>
            </p:cNvCxnSpPr>
            <p:nvPr/>
          </p:nvCxnSpPr>
          <p:spPr bwMode="auto">
            <a:xfrm>
              <a:off x="4307" y="2016"/>
              <a:ext cx="272" cy="720"/>
            </a:xfrm>
            <a:prstGeom prst="straightConnector1">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2" name="Text Box 86">
            <a:extLst>
              <a:ext uri="{FF2B5EF4-FFF2-40B4-BE49-F238E27FC236}">
                <a16:creationId xmlns:a16="http://schemas.microsoft.com/office/drawing/2014/main" id="{6D5E3BF6-E2BF-06D8-7CEB-4C73B30C1A5C}"/>
              </a:ext>
            </a:extLst>
          </p:cNvPr>
          <p:cNvSpPr txBox="1">
            <a:spLocks noChangeArrowheads="1"/>
          </p:cNvSpPr>
          <p:nvPr/>
        </p:nvSpPr>
        <p:spPr bwMode="auto">
          <a:xfrm>
            <a:off x="2338335" y="3981506"/>
            <a:ext cx="496111" cy="40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50000"/>
              </a:spcBef>
              <a:buClrTx/>
              <a:buSzTx/>
              <a:buFontTx/>
              <a:buNone/>
            </a:pPr>
            <a:r>
              <a:rPr lang="en-US" altLang="en-VN" sz="2059" b="0" i="1" dirty="0">
                <a:solidFill>
                  <a:schemeClr val="tx1"/>
                </a:solidFill>
                <a:cs typeface="Arial" panose="020B0604020202020204" pitchFamily="34" charset="0"/>
              </a:rPr>
              <a:t>G</a:t>
            </a:r>
          </a:p>
        </p:txBody>
      </p:sp>
      <p:sp>
        <p:nvSpPr>
          <p:cNvPr id="43" name="Text Box 88">
            <a:extLst>
              <a:ext uri="{FF2B5EF4-FFF2-40B4-BE49-F238E27FC236}">
                <a16:creationId xmlns:a16="http://schemas.microsoft.com/office/drawing/2014/main" id="{4F18F79D-6E32-675D-E0E2-C7FFF9E00529}"/>
              </a:ext>
            </a:extLst>
          </p:cNvPr>
          <p:cNvSpPr txBox="1">
            <a:spLocks noChangeArrowheads="1"/>
          </p:cNvSpPr>
          <p:nvPr/>
        </p:nvSpPr>
        <p:spPr bwMode="auto">
          <a:xfrm>
            <a:off x="8841324" y="4082744"/>
            <a:ext cx="771130" cy="40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50000"/>
              </a:spcBef>
              <a:buClrTx/>
              <a:buSzTx/>
              <a:buFontTx/>
              <a:buNone/>
            </a:pPr>
            <a:r>
              <a:rPr lang="en-US" altLang="en-VN" sz="2059" b="0" i="1" dirty="0">
                <a:solidFill>
                  <a:schemeClr val="tx1"/>
                </a:solidFill>
                <a:cs typeface="Arial" panose="020B0604020202020204" pitchFamily="34" charset="0"/>
              </a:rPr>
              <a:t>T</a:t>
            </a:r>
            <a:r>
              <a:rPr lang="en-US" altLang="en-VN" sz="2059" b="0" i="1" baseline="-25000" dirty="0">
                <a:solidFill>
                  <a:schemeClr val="tx1"/>
                </a:solidFill>
                <a:cs typeface="Arial" panose="020B0604020202020204" pitchFamily="34" charset="0"/>
              </a:rPr>
              <a:t>2</a:t>
            </a:r>
            <a:endParaRPr lang="en-US" altLang="en-VN" sz="2059" b="0" i="1" dirty="0">
              <a:solidFill>
                <a:schemeClr val="tx1"/>
              </a:solidFill>
              <a:cs typeface="Arial" panose="020B0604020202020204" pitchFamily="34" charset="0"/>
            </a:endParaRPr>
          </a:p>
        </p:txBody>
      </p:sp>
      <p:sp>
        <p:nvSpPr>
          <p:cNvPr id="44" name="Text Box 89">
            <a:extLst>
              <a:ext uri="{FF2B5EF4-FFF2-40B4-BE49-F238E27FC236}">
                <a16:creationId xmlns:a16="http://schemas.microsoft.com/office/drawing/2014/main" id="{19B3E706-273E-7B2B-5098-407C8808E796}"/>
              </a:ext>
            </a:extLst>
          </p:cNvPr>
          <p:cNvSpPr txBox="1">
            <a:spLocks noChangeArrowheads="1"/>
          </p:cNvSpPr>
          <p:nvPr/>
        </p:nvSpPr>
        <p:spPr bwMode="auto">
          <a:xfrm>
            <a:off x="5257267" y="4050273"/>
            <a:ext cx="771130" cy="40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50000"/>
              </a:spcBef>
              <a:buClrTx/>
              <a:buSzTx/>
              <a:buFontTx/>
              <a:buNone/>
            </a:pPr>
            <a:r>
              <a:rPr lang="en-US" altLang="en-VN" sz="2059" b="0" i="1" dirty="0">
                <a:solidFill>
                  <a:schemeClr val="tx1"/>
                </a:solidFill>
                <a:cs typeface="Arial" panose="020B0604020202020204" pitchFamily="34" charset="0"/>
              </a:rPr>
              <a:t>T</a:t>
            </a:r>
            <a:r>
              <a:rPr lang="en-US" altLang="en-VN" sz="2059" b="0" baseline="-25000" dirty="0">
                <a:solidFill>
                  <a:schemeClr val="tx1"/>
                </a:solidFill>
                <a:cs typeface="Arial" panose="020B0604020202020204" pitchFamily="34" charset="0"/>
              </a:rPr>
              <a:t>1</a:t>
            </a:r>
            <a:endParaRPr lang="en-US" altLang="en-VN" sz="2059" b="0" dirty="0">
              <a:solidFill>
                <a:schemeClr val="tx1"/>
              </a:solidFill>
              <a:cs typeface="Arial" panose="020B0604020202020204" pitchFamily="34" charset="0"/>
            </a:endParaRPr>
          </a:p>
        </p:txBody>
      </p:sp>
      <p:sp>
        <p:nvSpPr>
          <p:cNvPr id="46" name="Text Box 87">
            <a:extLst>
              <a:ext uri="{FF2B5EF4-FFF2-40B4-BE49-F238E27FC236}">
                <a16:creationId xmlns:a16="http://schemas.microsoft.com/office/drawing/2014/main" id="{AC420D5C-2A4A-F083-B48C-E89C70B8F8B8}"/>
              </a:ext>
            </a:extLst>
          </p:cNvPr>
          <p:cNvSpPr txBox="1">
            <a:spLocks noChangeArrowheads="1"/>
          </p:cNvSpPr>
          <p:nvPr/>
        </p:nvSpPr>
        <p:spPr bwMode="auto">
          <a:xfrm>
            <a:off x="3199558" y="4718385"/>
            <a:ext cx="5603719" cy="40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50000"/>
              </a:spcBef>
              <a:buClrTx/>
              <a:buSzTx/>
              <a:buFontTx/>
              <a:buNone/>
            </a:pPr>
            <a:r>
              <a:rPr lang="en-US" altLang="en-VN" sz="2059" i="1" dirty="0" err="1">
                <a:solidFill>
                  <a:schemeClr val="tx1"/>
                </a:solidFill>
              </a:rPr>
              <a:t>Đồ</a:t>
            </a:r>
            <a:r>
              <a:rPr lang="en-US" altLang="en-VN" sz="2059" i="1" dirty="0">
                <a:solidFill>
                  <a:schemeClr val="tx1"/>
                </a:solidFill>
              </a:rPr>
              <a:t> </a:t>
            </a:r>
            <a:r>
              <a:rPr lang="en-US" altLang="en-VN" sz="2059" i="1" dirty="0" err="1">
                <a:solidFill>
                  <a:schemeClr val="tx1"/>
                </a:solidFill>
              </a:rPr>
              <a:t>thị</a:t>
            </a:r>
            <a:r>
              <a:rPr lang="en-US" altLang="en-VN" sz="2059" i="1" dirty="0">
                <a:solidFill>
                  <a:schemeClr val="tx1"/>
                </a:solidFill>
              </a:rPr>
              <a:t> G </a:t>
            </a:r>
            <a:r>
              <a:rPr lang="en-US" altLang="en-VN" sz="2059" i="1" dirty="0" err="1">
                <a:solidFill>
                  <a:schemeClr val="tx1"/>
                </a:solidFill>
              </a:rPr>
              <a:t>và</a:t>
            </a:r>
            <a:r>
              <a:rPr lang="en-US" altLang="en-VN" sz="2059" i="1" dirty="0">
                <a:solidFill>
                  <a:schemeClr val="tx1"/>
                </a:solidFill>
              </a:rPr>
              <a:t> 2 </a:t>
            </a:r>
            <a:r>
              <a:rPr lang="en-US" altLang="en-VN" sz="2059" i="1" dirty="0" err="1">
                <a:solidFill>
                  <a:schemeClr val="tx1"/>
                </a:solidFill>
              </a:rPr>
              <a:t>cây</a:t>
            </a:r>
            <a:r>
              <a:rPr lang="en-US" altLang="en-VN" sz="2059" i="1" dirty="0">
                <a:solidFill>
                  <a:schemeClr val="tx1"/>
                </a:solidFill>
              </a:rPr>
              <a:t> </a:t>
            </a:r>
            <a:r>
              <a:rPr lang="en-US" altLang="en-VN" sz="2059" i="1" dirty="0" err="1">
                <a:solidFill>
                  <a:schemeClr val="tx1"/>
                </a:solidFill>
              </a:rPr>
              <a:t>khung</a:t>
            </a:r>
            <a:r>
              <a:rPr lang="en-US" altLang="en-VN" sz="2059" i="1" dirty="0">
                <a:solidFill>
                  <a:schemeClr val="tx1"/>
                </a:solidFill>
              </a:rPr>
              <a:t> T</a:t>
            </a:r>
            <a:r>
              <a:rPr lang="en-US" altLang="en-VN" sz="2059" baseline="-25000" dirty="0">
                <a:solidFill>
                  <a:schemeClr val="tx1"/>
                </a:solidFill>
              </a:rPr>
              <a:t>1 </a:t>
            </a:r>
            <a:r>
              <a:rPr lang="en-US" altLang="en-VN" sz="2059" i="1" dirty="0" err="1">
                <a:solidFill>
                  <a:schemeClr val="tx1"/>
                </a:solidFill>
              </a:rPr>
              <a:t>và</a:t>
            </a:r>
            <a:r>
              <a:rPr lang="en-US" altLang="en-VN" sz="2059" i="1" dirty="0">
                <a:solidFill>
                  <a:schemeClr val="tx1"/>
                </a:solidFill>
              </a:rPr>
              <a:t> T</a:t>
            </a:r>
            <a:r>
              <a:rPr lang="en-US" altLang="en-VN" sz="2059" baseline="-25000" dirty="0">
                <a:solidFill>
                  <a:schemeClr val="tx1"/>
                </a:solidFill>
              </a:rPr>
              <a:t>2</a:t>
            </a:r>
            <a:r>
              <a:rPr lang="en-US" altLang="en-VN" sz="2059" dirty="0">
                <a:solidFill>
                  <a:schemeClr val="tx1"/>
                </a:solidFill>
              </a:rPr>
              <a:t> </a:t>
            </a:r>
            <a:r>
              <a:rPr lang="en-US" altLang="en-VN" sz="2059" i="1" dirty="0" err="1">
                <a:solidFill>
                  <a:schemeClr val="tx1"/>
                </a:solidFill>
              </a:rPr>
              <a:t>của</a:t>
            </a:r>
            <a:r>
              <a:rPr lang="en-US" altLang="en-VN" sz="2059" i="1" dirty="0">
                <a:solidFill>
                  <a:schemeClr val="tx1"/>
                </a:solidFill>
              </a:rPr>
              <a:t> </a:t>
            </a:r>
            <a:r>
              <a:rPr lang="en-US" altLang="en-VN" sz="2059" i="1" dirty="0" err="1">
                <a:solidFill>
                  <a:schemeClr val="tx1"/>
                </a:solidFill>
              </a:rPr>
              <a:t>nó</a:t>
            </a:r>
            <a:endParaRPr lang="en-US" altLang="en-VN" sz="2059" i="1" dirty="0">
              <a:solidFill>
                <a:schemeClr val="tx1"/>
              </a:solidFill>
            </a:endParaRPr>
          </a:p>
        </p:txBody>
      </p:sp>
      <p:pic>
        <p:nvPicPr>
          <p:cNvPr id="45" name="Picture 44"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47" name="Group 4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48" name="Picture 4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9" name="Rectangle 4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2073033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2711065" y="296906"/>
            <a:ext cx="6805920" cy="488467"/>
          </a:xfrm>
          <a:prstGeom prst="rect">
            <a:avLst/>
          </a:prstGeom>
          <a:noFill/>
        </p:spPr>
        <p:txBody>
          <a:bodyPr wrap="square" rtlCol="0">
            <a:spAutoFit/>
          </a:bodyPr>
          <a:lstStyle/>
          <a:p>
            <a:r>
              <a:rPr lang="en-US" sz="2574" b="1" dirty="0">
                <a:solidFill>
                  <a:srgbClr val="FF6600"/>
                </a:solidFill>
                <a:latin typeface="Arial"/>
                <a:cs typeface="Arial"/>
              </a:rPr>
              <a:t>ỨNG DỤNG CỦA CÂY KHUNG NHỎ NHẤT</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3" name="Picture 2">
            <a:extLst>
              <a:ext uri="{FF2B5EF4-FFF2-40B4-BE49-F238E27FC236}">
                <a16:creationId xmlns:a16="http://schemas.microsoft.com/office/drawing/2014/main" id="{0ED161D4-23E8-2FC4-5FEE-15D9D7EABF65}"/>
              </a:ext>
            </a:extLst>
          </p:cNvPr>
          <p:cNvPicPr>
            <a:picLocks noChangeAspect="1"/>
          </p:cNvPicPr>
          <p:nvPr/>
        </p:nvPicPr>
        <p:blipFill rotWithShape="1">
          <a:blip r:embed="rId5"/>
          <a:srcRect t="3189"/>
          <a:stretch/>
        </p:blipFill>
        <p:spPr>
          <a:xfrm>
            <a:off x="2218164" y="1022809"/>
            <a:ext cx="7461759" cy="5175736"/>
          </a:xfrm>
          <a:prstGeom prst="rect">
            <a:avLst/>
          </a:prstGeom>
        </p:spPr>
      </p:pic>
      <p:pic>
        <p:nvPicPr>
          <p:cNvPr id="6" name="Picture 5"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403526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321680"/>
            <a:ext cx="1842251" cy="488467"/>
          </a:xfrm>
          <a:prstGeom prst="rect">
            <a:avLst/>
          </a:prstGeom>
          <a:noFill/>
        </p:spPr>
        <p:txBody>
          <a:bodyPr wrap="square" rtlCol="0">
            <a:spAutoFit/>
          </a:bodyPr>
          <a:lstStyle/>
          <a:p>
            <a:r>
              <a:rPr lang="en-US" sz="2574" b="1" dirty="0">
                <a:solidFill>
                  <a:srgbClr val="FF6600"/>
                </a:solidFill>
                <a:latin typeface="Arial"/>
                <a:cs typeface="Arial"/>
              </a:rPr>
              <a:t>NỘI DUNG</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 name="Picture 3">
            <a:extLst>
              <a:ext uri="{FF2B5EF4-FFF2-40B4-BE49-F238E27FC236}">
                <a16:creationId xmlns:a16="http://schemas.microsoft.com/office/drawing/2014/main" id="{74182ACC-5853-2B0E-9551-C48A6A0ED752}"/>
              </a:ext>
            </a:extLst>
          </p:cNvPr>
          <p:cNvPicPr>
            <a:picLocks noChangeAspect="1"/>
          </p:cNvPicPr>
          <p:nvPr/>
        </p:nvPicPr>
        <p:blipFill>
          <a:blip r:embed="rId4"/>
          <a:stretch>
            <a:fillRect/>
          </a:stretch>
        </p:blipFill>
        <p:spPr>
          <a:xfrm>
            <a:off x="1729768" y="1305312"/>
            <a:ext cx="8732464" cy="3982826"/>
          </a:xfrm>
          <a:prstGeom prst="rect">
            <a:avLst/>
          </a:prstGeom>
        </p:spPr>
      </p:pic>
      <p:pic>
        <p:nvPicPr>
          <p:cNvPr id="6" name="Picture 5"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428661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321680"/>
            <a:ext cx="1842251" cy="488467"/>
          </a:xfrm>
          <a:prstGeom prst="rect">
            <a:avLst/>
          </a:prstGeom>
          <a:noFill/>
        </p:spPr>
        <p:txBody>
          <a:bodyPr wrap="square" rtlCol="0">
            <a:spAutoFit/>
          </a:bodyPr>
          <a:lstStyle/>
          <a:p>
            <a:r>
              <a:rPr lang="en-US" sz="2574" b="1" dirty="0" err="1">
                <a:solidFill>
                  <a:srgbClr val="FF6600"/>
                </a:solidFill>
                <a:latin typeface="Arial"/>
                <a:cs typeface="Arial"/>
              </a:rPr>
              <a:t>Ý</a:t>
            </a:r>
            <a:r>
              <a:rPr lang="en-US" sz="2574" b="1" dirty="0">
                <a:solidFill>
                  <a:srgbClr val="FF6600"/>
                </a:solidFill>
                <a:latin typeface="Arial"/>
                <a:cs typeface="Arial"/>
              </a:rPr>
              <a:t> TƯỞNG</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graphicFrame>
        <p:nvGraphicFramePr>
          <p:cNvPr id="2" name="Diagram 1">
            <a:extLst>
              <a:ext uri="{FF2B5EF4-FFF2-40B4-BE49-F238E27FC236}">
                <a16:creationId xmlns:a16="http://schemas.microsoft.com/office/drawing/2014/main" id="{7A30A056-1DDE-E6BD-3DE8-0046A0E19332}"/>
              </a:ext>
            </a:extLst>
          </p:cNvPr>
          <p:cNvGraphicFramePr/>
          <p:nvPr>
            <p:extLst>
              <p:ext uri="{D42A27DB-BD31-4B8C-83A1-F6EECF244321}">
                <p14:modId xmlns:p14="http://schemas.microsoft.com/office/powerpoint/2010/main" val="3000049908"/>
              </p:ext>
            </p:extLst>
          </p:nvPr>
        </p:nvGraphicFramePr>
        <p:xfrm>
          <a:off x="2812242" y="1191578"/>
          <a:ext cx="6567516" cy="44748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Dai Nam [PPT] Template 1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426530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617221" y="1267757"/>
            <a:ext cx="7633555" cy="4864211"/>
          </a:xfrm>
          <a:prstGeom prst="rect">
            <a:avLst/>
          </a:prstGeom>
        </p:spPr>
      </p:pic>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132506"/>
            <a:ext cx="3260395" cy="488467"/>
          </a:xfrm>
          <a:prstGeom prst="rect">
            <a:avLst/>
          </a:prstGeom>
          <a:noFill/>
        </p:spPr>
        <p:txBody>
          <a:bodyPr wrap="square" rtlCol="0">
            <a:spAutoFit/>
          </a:bodyPr>
          <a:lstStyle/>
          <a:p>
            <a:r>
              <a:rPr lang="en-US" sz="2574" b="1" dirty="0">
                <a:solidFill>
                  <a:srgbClr val="FF6600"/>
                </a:solidFill>
                <a:latin typeface="Arial"/>
                <a:cs typeface="Arial"/>
              </a:rPr>
              <a:t>BÀI </a:t>
            </a:r>
            <a:r>
              <a:rPr lang="en-US" sz="2574" b="1" dirty="0" smtClean="0">
                <a:solidFill>
                  <a:srgbClr val="FF6600"/>
                </a:solidFill>
                <a:latin typeface="Arial"/>
                <a:cs typeface="Arial"/>
              </a:rPr>
              <a:t>TOÁN MỞ ĐẦU</a:t>
            </a:r>
            <a:endParaRPr lang="en-US" sz="2574" b="1" dirty="0">
              <a:solidFill>
                <a:srgbClr val="FF6600"/>
              </a:solidFill>
              <a:latin typeface="Arial"/>
              <a:cs typeface="Arial"/>
            </a:endParaRP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7" y="594548"/>
            <a:ext cx="5792885" cy="17259"/>
          </a:xfrm>
          <a:prstGeom prst="rect">
            <a:avLst/>
          </a:prstGeom>
        </p:spPr>
      </p:pic>
      <p:pic>
        <p:nvPicPr>
          <p:cNvPr id="6" name="Picture 5"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pic>
        <p:nvPicPr>
          <p:cNvPr id="12" name="Picture 11"/>
          <p:cNvPicPr>
            <a:picLocks noChangeAspect="1"/>
          </p:cNvPicPr>
          <p:nvPr/>
        </p:nvPicPr>
        <p:blipFill>
          <a:blip r:embed="rId6"/>
          <a:stretch>
            <a:fillRect/>
          </a:stretch>
        </p:blipFill>
        <p:spPr>
          <a:xfrm>
            <a:off x="6705681" y="1276923"/>
            <a:ext cx="5486319" cy="4677012"/>
          </a:xfrm>
          <a:prstGeom prst="rect">
            <a:avLst/>
          </a:prstGeom>
        </p:spPr>
      </p:pic>
    </p:spTree>
    <p:extLst>
      <p:ext uri="{BB962C8B-B14F-4D97-AF65-F5344CB8AC3E}">
        <p14:creationId xmlns:p14="http://schemas.microsoft.com/office/powerpoint/2010/main" val="1084288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2905965911"/>
              </p:ext>
            </p:extLst>
          </p:nvPr>
        </p:nvGraphicFramePr>
        <p:xfrm>
          <a:off x="152155" y="940192"/>
          <a:ext cx="7292316" cy="5184074"/>
        </p:xfrm>
        <a:graphic>
          <a:graphicData uri="http://schemas.openxmlformats.org/drawingml/2006/table">
            <a:tbl>
              <a:tblPr firstRow="1" bandRow="1">
                <a:tableStyleId>{5C22544A-7EE6-4342-B048-85BDC9FD1C3A}</a:tableStyleId>
              </a:tblPr>
              <a:tblGrid>
                <a:gridCol w="895913">
                  <a:extLst>
                    <a:ext uri="{9D8B030D-6E8A-4147-A177-3AD203B41FA5}">
                      <a16:colId xmlns:a16="http://schemas.microsoft.com/office/drawing/2014/main" val="3041410640"/>
                    </a:ext>
                  </a:extLst>
                </a:gridCol>
                <a:gridCol w="1108990">
                  <a:extLst>
                    <a:ext uri="{9D8B030D-6E8A-4147-A177-3AD203B41FA5}">
                      <a16:colId xmlns:a16="http://schemas.microsoft.com/office/drawing/2014/main" val="141775695"/>
                    </a:ext>
                  </a:extLst>
                </a:gridCol>
                <a:gridCol w="1232539">
                  <a:extLst>
                    <a:ext uri="{9D8B030D-6E8A-4147-A177-3AD203B41FA5}">
                      <a16:colId xmlns:a16="http://schemas.microsoft.com/office/drawing/2014/main" val="623251519"/>
                    </a:ext>
                  </a:extLst>
                </a:gridCol>
                <a:gridCol w="4054874">
                  <a:extLst>
                    <a:ext uri="{9D8B030D-6E8A-4147-A177-3AD203B41FA5}">
                      <a16:colId xmlns:a16="http://schemas.microsoft.com/office/drawing/2014/main" val="2617597108"/>
                    </a:ext>
                  </a:extLst>
                </a:gridCol>
              </a:tblGrid>
              <a:tr h="651890">
                <a:tc>
                  <a:txBody>
                    <a:bodyPr/>
                    <a:lstStyle/>
                    <a:p>
                      <a:pPr algn="ctr"/>
                      <a:r>
                        <a:rPr lang="en-US" sz="1700" dirty="0" smtClean="0">
                          <a:latin typeface="Arial" panose="020B0604020202020204" pitchFamily="34" charset="0"/>
                          <a:cs typeface="Arial" panose="020B0604020202020204" pitchFamily="34" charset="0"/>
                        </a:rPr>
                        <a:t>BƯỚC</a:t>
                      </a:r>
                      <a:endParaRPr lang="en-US" sz="1700" dirty="0">
                        <a:latin typeface="Arial" panose="020B0604020202020204" pitchFamily="34" charset="0"/>
                        <a:cs typeface="Arial" panose="020B0604020202020204" pitchFamily="34" charset="0"/>
                      </a:endParaRPr>
                    </a:p>
                  </a:txBody>
                  <a:tcPr anchor="ctr"/>
                </a:tc>
                <a:tc>
                  <a:txBody>
                    <a:bodyPr/>
                    <a:lstStyle/>
                    <a:p>
                      <a:pPr algn="ctr"/>
                      <a:r>
                        <a:rPr lang="en-US" sz="1700" dirty="0" smtClean="0">
                          <a:latin typeface="Arial" panose="020B0604020202020204" pitchFamily="34" charset="0"/>
                          <a:cs typeface="Arial" panose="020B0604020202020204" pitchFamily="34" charset="0"/>
                        </a:rPr>
                        <a:t>CẠNH</a:t>
                      </a:r>
                      <a:endParaRPr lang="en-US" sz="1700" dirty="0">
                        <a:latin typeface="Arial" panose="020B0604020202020204" pitchFamily="34" charset="0"/>
                        <a:cs typeface="Arial" panose="020B0604020202020204" pitchFamily="34" charset="0"/>
                      </a:endParaRPr>
                    </a:p>
                  </a:txBody>
                  <a:tcPr anchor="ctr"/>
                </a:tc>
                <a:tc>
                  <a:txBody>
                    <a:bodyPr/>
                    <a:lstStyle/>
                    <a:p>
                      <a:pPr algn="ctr"/>
                      <a:r>
                        <a:rPr lang="en-US" sz="1700" dirty="0" smtClean="0">
                          <a:latin typeface="Arial" panose="020B0604020202020204" pitchFamily="34" charset="0"/>
                          <a:cs typeface="Arial" panose="020B0604020202020204" pitchFamily="34" charset="0"/>
                        </a:rPr>
                        <a:t>TRỌN</a:t>
                      </a:r>
                      <a:r>
                        <a:rPr lang="en-US" sz="1700" baseline="0" dirty="0" smtClean="0">
                          <a:latin typeface="Arial" panose="020B0604020202020204" pitchFamily="34" charset="0"/>
                          <a:cs typeface="Arial" panose="020B0604020202020204" pitchFamily="34" charset="0"/>
                        </a:rPr>
                        <a:t>G SỐ</a:t>
                      </a:r>
                      <a:endParaRPr lang="en-US" sz="1700" dirty="0">
                        <a:latin typeface="Arial" panose="020B0604020202020204" pitchFamily="34" charset="0"/>
                        <a:cs typeface="Arial" panose="020B0604020202020204" pitchFamily="34" charset="0"/>
                      </a:endParaRPr>
                    </a:p>
                  </a:txBody>
                  <a:tcPr anchor="ctr"/>
                </a:tc>
                <a:tc>
                  <a:txBody>
                    <a:bodyPr/>
                    <a:lstStyle/>
                    <a:p>
                      <a:pPr algn="ctr"/>
                      <a:r>
                        <a:rPr lang="en-US" sz="1700" dirty="0" smtClean="0">
                          <a:latin typeface="Arial" panose="020B0604020202020204" pitchFamily="34" charset="0"/>
                          <a:cs typeface="Arial" panose="020B0604020202020204" pitchFamily="34" charset="0"/>
                        </a:rPr>
                        <a:t>CÂY</a:t>
                      </a:r>
                      <a:r>
                        <a:rPr lang="en-US" sz="1700" baseline="0" dirty="0" smtClean="0">
                          <a:latin typeface="Arial" panose="020B0604020202020204" pitchFamily="34" charset="0"/>
                          <a:cs typeface="Arial" panose="020B0604020202020204" pitchFamily="34" charset="0"/>
                        </a:rPr>
                        <a:t> KHUNG</a:t>
                      </a:r>
                      <a:endParaRPr lang="en-US" sz="17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377682">
                <a:tc>
                  <a:txBody>
                    <a:bodyPr/>
                    <a:lstStyle/>
                    <a:p>
                      <a:endParaRPr lang="en-US" sz="1700" dirty="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b,c</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1</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364386665"/>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d,e</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1</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568943996"/>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a,b</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2</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2930027434"/>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a,f</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2</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879477025"/>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b,e</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3</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2823974163"/>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b,d</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4</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655559033"/>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c,f</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4</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530108129"/>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c,e</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4</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743942735"/>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b,f</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5</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1403235368"/>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d,g</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5</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323203300"/>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a,d</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7</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2403345254"/>
                  </a:ext>
                </a:extLst>
              </a:tr>
              <a:tr h="377682">
                <a:tc>
                  <a:txBody>
                    <a:bodyPr/>
                    <a:lstStyle/>
                    <a:p>
                      <a:endParaRPr lang="en-US" sz="1700"/>
                    </a:p>
                  </a:txBody>
                  <a:tcPr/>
                </a:tc>
                <a:tc>
                  <a:txBody>
                    <a:bodyPr/>
                    <a:lstStyle/>
                    <a:p>
                      <a:pPr algn="ctr"/>
                      <a:r>
                        <a:rPr lang="en-US" sz="1700" dirty="0" smtClean="0">
                          <a:latin typeface="Arial" panose="020B0604020202020204" pitchFamily="34" charset="0"/>
                          <a:cs typeface="Arial" panose="020B0604020202020204" pitchFamily="34" charset="0"/>
                        </a:rPr>
                        <a:t>(</a:t>
                      </a:r>
                      <a:r>
                        <a:rPr lang="en-US" sz="1700" dirty="0" err="1" smtClean="0">
                          <a:latin typeface="Arial" panose="020B0604020202020204" pitchFamily="34" charset="0"/>
                          <a:cs typeface="Arial" panose="020B0604020202020204" pitchFamily="34" charset="0"/>
                        </a:rPr>
                        <a:t>e,g</a:t>
                      </a:r>
                      <a:r>
                        <a:rPr lang="en-US" sz="1700" dirty="0" smtClean="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txBody>
                  <a:tcPr/>
                </a:tc>
                <a:tc>
                  <a:txBody>
                    <a:bodyPr/>
                    <a:lstStyle/>
                    <a:p>
                      <a:pPr algn="ctr"/>
                      <a:r>
                        <a:rPr lang="en-US" sz="1700" dirty="0" smtClean="0">
                          <a:latin typeface="Arial" panose="020B0604020202020204" pitchFamily="34" charset="0"/>
                          <a:cs typeface="Arial" panose="020B0604020202020204" pitchFamily="34" charset="0"/>
                        </a:rPr>
                        <a:t>7</a:t>
                      </a:r>
                      <a:endParaRPr lang="en-US" sz="1700" dirty="0">
                        <a:latin typeface="Arial" panose="020B0604020202020204" pitchFamily="34" charset="0"/>
                        <a:cs typeface="Arial" panose="020B0604020202020204" pitchFamily="34" charset="0"/>
                      </a:endParaRPr>
                    </a:p>
                  </a:txBody>
                  <a:tcPr/>
                </a:tc>
                <a:tc>
                  <a:txBody>
                    <a:bodyPr/>
                    <a:lstStyle/>
                    <a:p>
                      <a:endParaRPr lang="en-US" sz="1700" dirty="0"/>
                    </a:p>
                  </a:txBody>
                  <a:tcPr/>
                </a:tc>
                <a:extLst>
                  <a:ext uri="{0D108BD9-81ED-4DB2-BD59-A6C34878D82A}">
                    <a16:rowId xmlns:a16="http://schemas.microsoft.com/office/drawing/2014/main" val="3099169900"/>
                  </a:ext>
                </a:extLst>
              </a:tr>
            </a:tbl>
          </a:graphicData>
        </a:graphic>
      </p:graphicFrame>
      <p:pic>
        <p:nvPicPr>
          <p:cNvPr id="12" name="Picture 11"/>
          <p:cNvPicPr>
            <a:picLocks noChangeAspect="1"/>
          </p:cNvPicPr>
          <p:nvPr/>
        </p:nvPicPr>
        <p:blipFill>
          <a:blip r:embed="rId5"/>
          <a:stretch>
            <a:fillRect/>
          </a:stretch>
        </p:blipFill>
        <p:spPr>
          <a:xfrm>
            <a:off x="7596619" y="1533904"/>
            <a:ext cx="4462257" cy="3555818"/>
          </a:xfrm>
          <a:prstGeom prst="rect">
            <a:avLst/>
          </a:prstGeom>
        </p:spPr>
      </p:pic>
    </p:spTree>
    <p:extLst>
      <p:ext uri="{BB962C8B-B14F-4D97-AF65-F5344CB8AC3E}">
        <p14:creationId xmlns:p14="http://schemas.microsoft.com/office/powerpoint/2010/main" val="5781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940994328"/>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65555903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530108129"/>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74394273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403235368"/>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8" name="Object 57"/>
          <p:cNvGraphicFramePr>
            <a:graphicFrameLocks noChangeAspect="1"/>
          </p:cNvGraphicFramePr>
          <p:nvPr>
            <p:extLst>
              <p:ext uri="{D42A27DB-BD31-4B8C-83A1-F6EECF244321}">
                <p14:modId xmlns:p14="http://schemas.microsoft.com/office/powerpoint/2010/main" val="3829581326"/>
              </p:ext>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3336" name="Equation" r:id="rId6" imgW="609480" imgH="228600" progId="Equation.DSMT4">
                  <p:embed/>
                </p:oleObj>
              </mc:Choice>
              <mc:Fallback>
                <p:oleObj name="Equation" r:id="rId6" imgW="609480" imgH="228600" progId="Equation.DSMT4">
                  <p:embed/>
                  <p:pic>
                    <p:nvPicPr>
                      <p:cNvPr id="58" name="Object 57"/>
                      <p:cNvPicPr/>
                      <p:nvPr/>
                    </p:nvPicPr>
                    <p:blipFill>
                      <a:blip r:embed="rId7"/>
                      <a:stretch>
                        <a:fillRect/>
                      </a:stretch>
                    </p:blipFill>
                    <p:spPr>
                      <a:xfrm>
                        <a:off x="7826622" y="843488"/>
                        <a:ext cx="1408852" cy="528319"/>
                      </a:xfrm>
                      <a:prstGeom prst="rect">
                        <a:avLst/>
                      </a:prstGeom>
                    </p:spPr>
                  </p:pic>
                </p:oleObj>
              </mc:Fallback>
            </mc:AlternateContent>
          </a:graphicData>
        </a:graphic>
      </p:graphicFrame>
    </p:spTree>
    <p:extLst>
      <p:ext uri="{BB962C8B-B14F-4D97-AF65-F5344CB8AC3E}">
        <p14:creationId xmlns:p14="http://schemas.microsoft.com/office/powerpoint/2010/main" val="412979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1356246220"/>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65555903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530108129"/>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74394273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403235368"/>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15370"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5371"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spTree>
    <p:extLst>
      <p:ext uri="{BB962C8B-B14F-4D97-AF65-F5344CB8AC3E}">
        <p14:creationId xmlns:p14="http://schemas.microsoft.com/office/powerpoint/2010/main" val="22863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91440" y="594548"/>
            <a:ext cx="12174583" cy="5788617"/>
          </a:xfrm>
          <a:prstGeom prst="rect">
            <a:avLst/>
          </a:prstGeom>
        </p:spPr>
      </p:pic>
      <p:pic>
        <p:nvPicPr>
          <p:cNvPr id="10" name="Picture 9" descr="Dai Nam [PPT] Template 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132506"/>
            <a:ext cx="3260395" cy="488467"/>
          </a:xfrm>
          <a:prstGeom prst="rect">
            <a:avLst/>
          </a:prstGeom>
          <a:noFill/>
        </p:spPr>
        <p:txBody>
          <a:bodyPr wrap="square" rtlCol="0">
            <a:spAutoFit/>
          </a:bodyPr>
          <a:lstStyle/>
          <a:p>
            <a:r>
              <a:rPr lang="en-US" sz="2574" b="1" dirty="0">
                <a:solidFill>
                  <a:srgbClr val="FF6600"/>
                </a:solidFill>
                <a:latin typeface="Arial"/>
                <a:cs typeface="Arial"/>
              </a:rPr>
              <a:t>BÀI </a:t>
            </a:r>
            <a:r>
              <a:rPr lang="en-US" sz="2574" b="1" dirty="0" smtClean="0">
                <a:solidFill>
                  <a:srgbClr val="FF6600"/>
                </a:solidFill>
                <a:latin typeface="Arial"/>
                <a:cs typeface="Arial"/>
              </a:rPr>
              <a:t>TOÁN MỞ ĐẦU</a:t>
            </a:r>
            <a:endParaRPr lang="en-US" sz="2574" b="1" dirty="0">
              <a:solidFill>
                <a:srgbClr val="FF6600"/>
              </a:solidFill>
              <a:latin typeface="Arial"/>
              <a:cs typeface="Arial"/>
            </a:endParaRPr>
          </a:p>
        </p:txBody>
      </p:sp>
      <p:pic>
        <p:nvPicPr>
          <p:cNvPr id="25" name="Picture 24" descr="Dai Nam [PPT] Template 1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557" y="594548"/>
            <a:ext cx="5792885" cy="17259"/>
          </a:xfrm>
          <a:prstGeom prst="rect">
            <a:avLst/>
          </a:prstGeom>
        </p:spPr>
      </p:pic>
      <p:pic>
        <p:nvPicPr>
          <p:cNvPr id="6" name="Picture 5"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2173444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3302303669"/>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65555903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530108129"/>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74394273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smtClean="0"/>
                    </a:p>
                  </a:txBody>
                  <a:tcPr/>
                </a:tc>
                <a:extLst>
                  <a:ext uri="{0D108BD9-81ED-4DB2-BD59-A6C34878D82A}">
                    <a16:rowId xmlns:a16="http://schemas.microsoft.com/office/drawing/2014/main" val="1403235368"/>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16398"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6399"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16400"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spTree>
    <p:extLst>
      <p:ext uri="{BB962C8B-B14F-4D97-AF65-F5344CB8AC3E}">
        <p14:creationId xmlns:p14="http://schemas.microsoft.com/office/powerpoint/2010/main" val="42071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2576109372"/>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655559033"/>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530108129"/>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743942735"/>
                  </a:ext>
                </a:extLst>
              </a:tr>
              <a:tr h="457308">
                <a:tc>
                  <a:txBody>
                    <a:bodyPr/>
                    <a:lstStyle/>
                    <a:p>
                      <a:endParaRPr lang="en-US"/>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403235368"/>
                  </a:ext>
                </a:extLst>
              </a:tr>
              <a:tr h="457308">
                <a:tc>
                  <a:txBody>
                    <a:bodyPr/>
                    <a:lstStyle/>
                    <a:p>
                      <a:endParaRPr lang="en-US" dirty="0"/>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17426"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7427"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17428"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17429"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spTree>
    <p:extLst>
      <p:ext uri="{BB962C8B-B14F-4D97-AF65-F5344CB8AC3E}">
        <p14:creationId xmlns:p14="http://schemas.microsoft.com/office/powerpoint/2010/main" val="97249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426176721"/>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403235368"/>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18454"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8455"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18456"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18457"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18458" name="Equation" r:id="rId14" imgW="914400" imgH="228600" progId="Equation.DSMT4">
                  <p:embed/>
                </p:oleObj>
              </mc:Choice>
              <mc:Fallback>
                <p:oleObj name="Equation" r:id="rId14" imgW="914400" imgH="228600" progId="Equation.DSMT4">
                  <p:embed/>
                  <p:pic>
                    <p:nvPicPr>
                      <p:cNvPr id="71" name="Object 70"/>
                      <p:cNvPicPr/>
                      <p:nvPr/>
                    </p:nvPicPr>
                    <p:blipFill>
                      <a:blip r:embed="rId15"/>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9327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2095421770"/>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403235368"/>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19479"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19480"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19481"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19482"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19483" name="Equation" r:id="rId14" imgW="914400" imgH="228600" progId="Equation.DSMT4">
                  <p:embed/>
                </p:oleObj>
              </mc:Choice>
              <mc:Fallback>
                <p:oleObj name="Equation" r:id="rId14" imgW="914400" imgH="228600" progId="Equation.DSMT4">
                  <p:embed/>
                  <p:pic>
                    <p:nvPicPr>
                      <p:cNvPr id="71" name="Object 70"/>
                      <p:cNvPicPr/>
                      <p:nvPr/>
                    </p:nvPicPr>
                    <p:blipFill>
                      <a:blip r:embed="rId15"/>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138667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1603640667"/>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dirty="0"/>
                    </a:p>
                  </a:txBody>
                  <a:tcPr/>
                </a:tc>
                <a:extLst>
                  <a:ext uri="{0D108BD9-81ED-4DB2-BD59-A6C34878D82A}">
                    <a16:rowId xmlns:a16="http://schemas.microsoft.com/office/drawing/2014/main" val="1403235368"/>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20503"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20504"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20505"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20506"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20507" name="Equation" r:id="rId14" imgW="914400" imgH="228600" progId="Equation.DSMT4">
                  <p:embed/>
                </p:oleObj>
              </mc:Choice>
              <mc:Fallback>
                <p:oleObj name="Equation" r:id="rId14" imgW="914400" imgH="228600" progId="Equation.DSMT4">
                  <p:embed/>
                  <p:pic>
                    <p:nvPicPr>
                      <p:cNvPr id="71" name="Object 70"/>
                      <p:cNvPicPr/>
                      <p:nvPr/>
                    </p:nvPicPr>
                    <p:blipFill>
                      <a:blip r:embed="rId15"/>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39905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3810170228"/>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smtClean="0"/>
                    </a:p>
                  </a:txBody>
                  <a:tcPr/>
                </a:tc>
                <a:extLst>
                  <a:ext uri="{0D108BD9-81ED-4DB2-BD59-A6C34878D82A}">
                    <a16:rowId xmlns:a16="http://schemas.microsoft.com/office/drawing/2014/main" val="1403235368"/>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21527"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21528"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21529"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21530"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21531" name="Equation" r:id="rId14" imgW="914400" imgH="228600" progId="Equation.DSMT4">
                  <p:embed/>
                </p:oleObj>
              </mc:Choice>
              <mc:Fallback>
                <p:oleObj name="Equation" r:id="rId14" imgW="914400" imgH="228600" progId="Equation.DSMT4">
                  <p:embed/>
                  <p:pic>
                    <p:nvPicPr>
                      <p:cNvPr id="71" name="Object 70"/>
                      <p:cNvPicPr/>
                      <p:nvPr/>
                    </p:nvPicPr>
                    <p:blipFill>
                      <a:blip r:embed="rId15"/>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375645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ext uri="{D42A27DB-BD31-4B8C-83A1-F6EECF244321}">
                <p14:modId xmlns:p14="http://schemas.microsoft.com/office/powerpoint/2010/main" val="4085728814"/>
              </p:ext>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403235368"/>
                  </a:ext>
                </a:extLst>
              </a:tr>
              <a:tr h="457308">
                <a:tc>
                  <a:txBody>
                    <a:bodyPr/>
                    <a:lstStyle/>
                    <a:p>
                      <a:pPr algn="ct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22551"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22552"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22553"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22554"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22555" name="Equation" r:id="rId14" imgW="914400" imgH="228600" progId="Equation.DSMT4">
                  <p:embed/>
                </p:oleObj>
              </mc:Choice>
              <mc:Fallback>
                <p:oleObj name="Equation" r:id="rId14" imgW="914400" imgH="228600" progId="Equation.DSMT4">
                  <p:embed/>
                  <p:pic>
                    <p:nvPicPr>
                      <p:cNvPr id="71" name="Object 70"/>
                      <p:cNvPicPr/>
                      <p:nvPr/>
                    </p:nvPicPr>
                    <p:blipFill>
                      <a:blip r:embed="rId15"/>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260391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49" name="Picture 48"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5"/>
            <a:ext cx="933739" cy="846786"/>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21" name="Table 20"/>
          <p:cNvGraphicFramePr>
            <a:graphicFrameLocks noGrp="1"/>
          </p:cNvGraphicFramePr>
          <p:nvPr>
            <p:extLst/>
          </p:nvPr>
        </p:nvGraphicFramePr>
        <p:xfrm>
          <a:off x="152155" y="64185"/>
          <a:ext cx="11430164" cy="6240057"/>
        </p:xfrm>
        <a:graphic>
          <a:graphicData uri="http://schemas.openxmlformats.org/drawingml/2006/table">
            <a:tbl>
              <a:tblPr firstRow="1" bandRow="1">
                <a:tableStyleId>{5C22544A-7EE6-4342-B048-85BDC9FD1C3A}</a:tableStyleId>
              </a:tblPr>
              <a:tblGrid>
                <a:gridCol w="1404277">
                  <a:extLst>
                    <a:ext uri="{9D8B030D-6E8A-4147-A177-3AD203B41FA5}">
                      <a16:colId xmlns:a16="http://schemas.microsoft.com/office/drawing/2014/main" val="3041410640"/>
                    </a:ext>
                  </a:extLst>
                </a:gridCol>
                <a:gridCol w="1738260">
                  <a:extLst>
                    <a:ext uri="{9D8B030D-6E8A-4147-A177-3AD203B41FA5}">
                      <a16:colId xmlns:a16="http://schemas.microsoft.com/office/drawing/2014/main" val="141775695"/>
                    </a:ext>
                  </a:extLst>
                </a:gridCol>
                <a:gridCol w="1931913">
                  <a:extLst>
                    <a:ext uri="{9D8B030D-6E8A-4147-A177-3AD203B41FA5}">
                      <a16:colId xmlns:a16="http://schemas.microsoft.com/office/drawing/2014/main" val="623251519"/>
                    </a:ext>
                  </a:extLst>
                </a:gridCol>
                <a:gridCol w="6355714">
                  <a:extLst>
                    <a:ext uri="{9D8B030D-6E8A-4147-A177-3AD203B41FA5}">
                      <a16:colId xmlns:a16="http://schemas.microsoft.com/office/drawing/2014/main" val="2617597108"/>
                    </a:ext>
                  </a:extLst>
                </a:gridCol>
              </a:tblGrid>
              <a:tr h="752361">
                <a:tc>
                  <a:txBody>
                    <a:bodyPr/>
                    <a:lstStyle/>
                    <a:p>
                      <a:pPr algn="ctr"/>
                      <a:r>
                        <a:rPr lang="en-US" sz="2400" dirty="0" smtClean="0">
                          <a:latin typeface="Arial" panose="020B0604020202020204" pitchFamily="34" charset="0"/>
                          <a:cs typeface="Arial" panose="020B0604020202020204" pitchFamily="34" charset="0"/>
                        </a:rPr>
                        <a:t>BƯỚC</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CẠNH</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TRỌN</a:t>
                      </a:r>
                      <a:r>
                        <a:rPr lang="en-US" sz="2400" baseline="0" dirty="0" smtClean="0">
                          <a:latin typeface="Arial" panose="020B0604020202020204" pitchFamily="34" charset="0"/>
                          <a:cs typeface="Arial" panose="020B0604020202020204" pitchFamily="34" charset="0"/>
                        </a:rPr>
                        <a:t>G SỐ</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CÂY</a:t>
                      </a:r>
                      <a:r>
                        <a:rPr lang="en-US" sz="2400" baseline="0" dirty="0" smtClean="0">
                          <a:latin typeface="Arial" panose="020B0604020202020204" pitchFamily="34" charset="0"/>
                          <a:cs typeface="Arial" panose="020B0604020202020204" pitchFamily="34" charset="0"/>
                        </a:rPr>
                        <a:t> KHUNG</a:t>
                      </a:r>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3695311"/>
                  </a:ext>
                </a:extLst>
              </a:tr>
              <a:tr h="457308">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364386665"/>
                  </a:ext>
                </a:extLst>
              </a:tr>
              <a:tr h="457308">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1</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1568943996"/>
                  </a:ext>
                </a:extLst>
              </a:tr>
              <a:tr h="457308">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930027434"/>
                  </a:ext>
                </a:extLst>
              </a:tr>
              <a:tr h="457308">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2</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879477025"/>
                  </a:ext>
                </a:extLst>
              </a:tr>
              <a:tr h="457308">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3</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82397416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655559033"/>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530108129"/>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c,e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743942735"/>
                  </a:ext>
                </a:extLst>
              </a:tr>
              <a:tr h="457308">
                <a:tc>
                  <a:txBody>
                    <a:bodyPr/>
                    <a:lstStyle/>
                    <a:p>
                      <a:pPr algn="ctr"/>
                      <a:endParaRPr lang="en-US" sz="240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b,f</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X</a:t>
                      </a:r>
                    </a:p>
                  </a:txBody>
                  <a:tcPr/>
                </a:tc>
                <a:extLst>
                  <a:ext uri="{0D108BD9-81ED-4DB2-BD59-A6C34878D82A}">
                    <a16:rowId xmlns:a16="http://schemas.microsoft.com/office/drawing/2014/main" val="1403235368"/>
                  </a:ext>
                </a:extLst>
              </a:tr>
              <a:tr h="457308">
                <a:tc>
                  <a:txBody>
                    <a:bodyPr/>
                    <a:lstStyle/>
                    <a:p>
                      <a:pPr algn="ctr"/>
                      <a:r>
                        <a:rPr lang="en-US" sz="2400" dirty="0" smtClean="0">
                          <a:latin typeface="Arial" panose="020B0604020202020204" pitchFamily="34" charset="0"/>
                          <a:cs typeface="Arial" panose="020B0604020202020204" pitchFamily="34" charset="0"/>
                        </a:rPr>
                        <a:t>6</a:t>
                      </a:r>
                      <a:endParaRPr lang="en-US" sz="2400" dirty="0">
                        <a:latin typeface="Arial" panose="020B0604020202020204" pitchFamily="34" charset="0"/>
                        <a:cs typeface="Arial" panose="020B0604020202020204" pitchFamily="34" charset="0"/>
                      </a:endParaRPr>
                    </a:p>
                  </a:txBody>
                  <a:tcPr anchor="ct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d,g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5</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23203300"/>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a,d</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2403345254"/>
                  </a:ext>
                </a:extLst>
              </a:tr>
              <a:tr h="457308">
                <a:tc>
                  <a:txBody>
                    <a:bodyPr/>
                    <a:lstStyle/>
                    <a:p>
                      <a:endParaRPr lang="en-US"/>
                    </a:p>
                  </a:txBody>
                  <a:tcPr/>
                </a:tc>
                <a:tc>
                  <a:txBody>
                    <a:bodyPr/>
                    <a:lstStyle/>
                    <a:p>
                      <a:pPr algn="ctr"/>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7</a:t>
                      </a:r>
                      <a:endParaRPr lang="en-US" sz="2400" dirty="0">
                        <a:latin typeface="Arial" panose="020B0604020202020204" pitchFamily="34" charset="0"/>
                        <a:cs typeface="Arial" panose="020B0604020202020204" pitchFamily="34" charset="0"/>
                      </a:endParaRPr>
                    </a:p>
                  </a:txBody>
                  <a:tcPr/>
                </a:tc>
                <a:tc>
                  <a:txBody>
                    <a:bodyPr/>
                    <a:lstStyle/>
                    <a:p>
                      <a:endParaRPr lang="en-US" sz="2400" dirty="0"/>
                    </a:p>
                  </a:txBody>
                  <a:tcPr/>
                </a:tc>
                <a:extLst>
                  <a:ext uri="{0D108BD9-81ED-4DB2-BD59-A6C34878D82A}">
                    <a16:rowId xmlns:a16="http://schemas.microsoft.com/office/drawing/2014/main" val="3099169900"/>
                  </a:ext>
                </a:extLst>
              </a:tr>
            </a:tbl>
          </a:graphicData>
        </a:graphic>
      </p:graphicFrame>
      <p:graphicFrame>
        <p:nvGraphicFramePr>
          <p:cNvPr id="57" name="Object 56"/>
          <p:cNvGraphicFramePr>
            <a:graphicFrameLocks noChangeAspect="1"/>
          </p:cNvGraphicFramePr>
          <p:nvPr>
            <p:extLst/>
          </p:nvPr>
        </p:nvGraphicFramePr>
        <p:xfrm>
          <a:off x="7219233" y="1212450"/>
          <a:ext cx="2506063" cy="519930"/>
        </p:xfrm>
        <a:graphic>
          <a:graphicData uri="http://schemas.openxmlformats.org/presentationml/2006/ole">
            <mc:AlternateContent xmlns:mc="http://schemas.openxmlformats.org/markup-compatibility/2006">
              <mc:Choice xmlns:v="urn:schemas-microsoft-com:vml" Requires="v">
                <p:oleObj spid="_x0000_s23578" name="Equation" r:id="rId6" imgW="1104840" imgH="228600" progId="Equation.DSMT4">
                  <p:embed/>
                </p:oleObj>
              </mc:Choice>
              <mc:Fallback>
                <p:oleObj name="Equation" r:id="rId6" imgW="1104840" imgH="228600" progId="Equation.DSMT4">
                  <p:embed/>
                  <p:pic>
                    <p:nvPicPr>
                      <p:cNvPr id="57" name="Object 56"/>
                      <p:cNvPicPr/>
                      <p:nvPr/>
                    </p:nvPicPr>
                    <p:blipFill>
                      <a:blip r:embed="rId7"/>
                      <a:stretch>
                        <a:fillRect/>
                      </a:stretch>
                    </p:blipFill>
                    <p:spPr>
                      <a:xfrm>
                        <a:off x="7219233" y="1212450"/>
                        <a:ext cx="2506063" cy="51993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7826622" y="843488"/>
          <a:ext cx="1408852" cy="528319"/>
        </p:xfrm>
        <a:graphic>
          <a:graphicData uri="http://schemas.openxmlformats.org/presentationml/2006/ole">
            <mc:AlternateContent xmlns:mc="http://schemas.openxmlformats.org/markup-compatibility/2006">
              <mc:Choice xmlns:v="urn:schemas-microsoft-com:vml" Requires="v">
                <p:oleObj spid="_x0000_s23579" name="Equation" r:id="rId8" imgW="609480" imgH="228600" progId="Equation.DSMT4">
                  <p:embed/>
                </p:oleObj>
              </mc:Choice>
              <mc:Fallback>
                <p:oleObj name="Equation" r:id="rId8" imgW="609480" imgH="228600" progId="Equation.DSMT4">
                  <p:embed/>
                  <p:pic>
                    <p:nvPicPr>
                      <p:cNvPr id="58" name="Object 57"/>
                      <p:cNvPicPr/>
                      <p:nvPr/>
                    </p:nvPicPr>
                    <p:blipFill>
                      <a:blip r:embed="rId9"/>
                      <a:stretch>
                        <a:fillRect/>
                      </a:stretch>
                    </p:blipFill>
                    <p:spPr>
                      <a:xfrm>
                        <a:off x="7826622" y="843488"/>
                        <a:ext cx="1408852" cy="528319"/>
                      </a:xfrm>
                      <a:prstGeom prst="rect">
                        <a:avLst/>
                      </a:prstGeom>
                    </p:spPr>
                  </p:pic>
                </p:oleObj>
              </mc:Fallback>
            </mc:AlternateContent>
          </a:graphicData>
        </a:graphic>
      </p:graphicFrame>
      <p:graphicFrame>
        <p:nvGraphicFramePr>
          <p:cNvPr id="60" name="Object 59"/>
          <p:cNvGraphicFramePr>
            <a:graphicFrameLocks noChangeAspect="1"/>
          </p:cNvGraphicFramePr>
          <p:nvPr>
            <p:extLst/>
          </p:nvPr>
        </p:nvGraphicFramePr>
        <p:xfrm>
          <a:off x="7219233" y="1669585"/>
          <a:ext cx="2388497" cy="541856"/>
        </p:xfrm>
        <a:graphic>
          <a:graphicData uri="http://schemas.openxmlformats.org/presentationml/2006/ole">
            <mc:AlternateContent xmlns:mc="http://schemas.openxmlformats.org/markup-compatibility/2006">
              <mc:Choice xmlns:v="urn:schemas-microsoft-com:vml" Requires="v">
                <p:oleObj spid="_x0000_s23580" name="Equation" r:id="rId10" imgW="927000" imgH="228600" progId="Equation.DSMT4">
                  <p:embed/>
                </p:oleObj>
              </mc:Choice>
              <mc:Fallback>
                <p:oleObj name="Equation" r:id="rId10" imgW="927000" imgH="228600" progId="Equation.DSMT4">
                  <p:embed/>
                  <p:pic>
                    <p:nvPicPr>
                      <p:cNvPr id="60" name="Object 59"/>
                      <p:cNvPicPr/>
                      <p:nvPr/>
                    </p:nvPicPr>
                    <p:blipFill>
                      <a:blip r:embed="rId11"/>
                      <a:stretch>
                        <a:fillRect/>
                      </a:stretch>
                    </p:blipFill>
                    <p:spPr>
                      <a:xfrm>
                        <a:off x="7219233" y="1669585"/>
                        <a:ext cx="2388497" cy="541856"/>
                      </a:xfrm>
                      <a:prstGeom prst="rect">
                        <a:avLst/>
                      </a:prstGeom>
                    </p:spPr>
                  </p:pic>
                </p:oleObj>
              </mc:Fallback>
            </mc:AlternateContent>
          </a:graphicData>
        </a:graphic>
      </p:graphicFrame>
      <p:graphicFrame>
        <p:nvGraphicFramePr>
          <p:cNvPr id="62" name="Object 61"/>
          <p:cNvGraphicFramePr>
            <a:graphicFrameLocks noChangeAspect="1"/>
          </p:cNvGraphicFramePr>
          <p:nvPr>
            <p:extLst/>
          </p:nvPr>
        </p:nvGraphicFramePr>
        <p:xfrm>
          <a:off x="7253663" y="2108380"/>
          <a:ext cx="2412850" cy="570388"/>
        </p:xfrm>
        <a:graphic>
          <a:graphicData uri="http://schemas.openxmlformats.org/presentationml/2006/ole">
            <mc:AlternateContent xmlns:mc="http://schemas.openxmlformats.org/markup-compatibility/2006">
              <mc:Choice xmlns:v="urn:schemas-microsoft-com:vml" Requires="v">
                <p:oleObj spid="_x0000_s23581" name="Equation" r:id="rId12" imgW="965160" imgH="228600" progId="Equation.DSMT4">
                  <p:embed/>
                </p:oleObj>
              </mc:Choice>
              <mc:Fallback>
                <p:oleObj name="Equation" r:id="rId12" imgW="965160" imgH="228600" progId="Equation.DSMT4">
                  <p:embed/>
                  <p:pic>
                    <p:nvPicPr>
                      <p:cNvPr id="62" name="Object 61"/>
                      <p:cNvPicPr/>
                      <p:nvPr/>
                    </p:nvPicPr>
                    <p:blipFill>
                      <a:blip r:embed="rId13"/>
                      <a:stretch>
                        <a:fillRect/>
                      </a:stretch>
                    </p:blipFill>
                    <p:spPr>
                      <a:xfrm>
                        <a:off x="7253663" y="2108380"/>
                        <a:ext cx="2412850" cy="570388"/>
                      </a:xfrm>
                      <a:prstGeom prst="rect">
                        <a:avLst/>
                      </a:prstGeom>
                    </p:spPr>
                  </p:pic>
                </p:oleObj>
              </mc:Fallback>
            </mc:AlternateContent>
          </a:graphicData>
        </a:graphic>
      </p:graphicFrame>
      <p:graphicFrame>
        <p:nvGraphicFramePr>
          <p:cNvPr id="63" name="Object 62"/>
          <p:cNvGraphicFramePr>
            <a:graphicFrameLocks noChangeAspect="1"/>
          </p:cNvGraphicFramePr>
          <p:nvPr>
            <p:extLst/>
          </p:nvPr>
        </p:nvGraphicFramePr>
        <p:xfrm>
          <a:off x="7219233" y="4909559"/>
          <a:ext cx="2369687" cy="561242"/>
        </p:xfrm>
        <a:graphic>
          <a:graphicData uri="http://schemas.openxmlformats.org/presentationml/2006/ole">
            <mc:AlternateContent xmlns:mc="http://schemas.openxmlformats.org/markup-compatibility/2006">
              <mc:Choice xmlns:v="urn:schemas-microsoft-com:vml" Requires="v">
                <p:oleObj spid="_x0000_s23582" name="Equation" r:id="rId14" imgW="965160" imgH="228600" progId="Equation.DSMT4">
                  <p:embed/>
                </p:oleObj>
              </mc:Choice>
              <mc:Fallback>
                <p:oleObj name="Equation" r:id="rId14" imgW="965160" imgH="228600" progId="Equation.DSMT4">
                  <p:embed/>
                  <p:pic>
                    <p:nvPicPr>
                      <p:cNvPr id="63" name="Object 62"/>
                      <p:cNvPicPr/>
                      <p:nvPr/>
                    </p:nvPicPr>
                    <p:blipFill>
                      <a:blip r:embed="rId15"/>
                      <a:stretch>
                        <a:fillRect/>
                      </a:stretch>
                    </p:blipFill>
                    <p:spPr>
                      <a:xfrm>
                        <a:off x="7219233" y="4909559"/>
                        <a:ext cx="2369687" cy="561242"/>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7272493" y="2575597"/>
          <a:ext cx="2517110" cy="561740"/>
        </p:xfrm>
        <a:graphic>
          <a:graphicData uri="http://schemas.openxmlformats.org/presentationml/2006/ole">
            <mc:AlternateContent xmlns:mc="http://schemas.openxmlformats.org/markup-compatibility/2006">
              <mc:Choice xmlns:v="urn:schemas-microsoft-com:vml" Requires="v">
                <p:oleObj spid="_x0000_s23583" name="Equation" r:id="rId16" imgW="914400" imgH="228600" progId="Equation.DSMT4">
                  <p:embed/>
                </p:oleObj>
              </mc:Choice>
              <mc:Fallback>
                <p:oleObj name="Equation" r:id="rId16" imgW="914400" imgH="228600" progId="Equation.DSMT4">
                  <p:embed/>
                  <p:pic>
                    <p:nvPicPr>
                      <p:cNvPr id="71" name="Object 70"/>
                      <p:cNvPicPr/>
                      <p:nvPr/>
                    </p:nvPicPr>
                    <p:blipFill>
                      <a:blip r:embed="rId17"/>
                      <a:stretch>
                        <a:fillRect/>
                      </a:stretch>
                    </p:blipFill>
                    <p:spPr>
                      <a:xfrm>
                        <a:off x="7272493" y="2575597"/>
                        <a:ext cx="2517110" cy="561740"/>
                      </a:xfrm>
                      <a:prstGeom prst="rect">
                        <a:avLst/>
                      </a:prstGeom>
                    </p:spPr>
                  </p:pic>
                </p:oleObj>
              </mc:Fallback>
            </mc:AlternateContent>
          </a:graphicData>
        </a:graphic>
      </p:graphicFrame>
    </p:spTree>
    <p:extLst>
      <p:ext uri="{BB962C8B-B14F-4D97-AF65-F5344CB8AC3E}">
        <p14:creationId xmlns:p14="http://schemas.microsoft.com/office/powerpoint/2010/main" val="11178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par>
                                <p:cTn id="20" presetID="16" presetClass="entr" presetSubtype="21"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arn(inVertical)">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539709" y="304636"/>
            <a:ext cx="1257300" cy="488467"/>
          </a:xfrm>
          <a:prstGeom prst="rect">
            <a:avLst/>
          </a:prstGeom>
          <a:noFill/>
        </p:spPr>
        <p:txBody>
          <a:bodyPr wrap="square" rtlCol="0">
            <a:spAutoFit/>
          </a:bodyPr>
          <a:lstStyle/>
          <a:p>
            <a:r>
              <a:rPr lang="en-US" sz="2574" b="1" dirty="0">
                <a:solidFill>
                  <a:srgbClr val="FF6600"/>
                </a:solidFill>
                <a:latin typeface="Arial"/>
                <a:cs typeface="Arial"/>
              </a:rPr>
              <a:t>VÍ DỤ</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2" name="Oval 3">
            <a:extLst>
              <a:ext uri="{FF2B5EF4-FFF2-40B4-BE49-F238E27FC236}">
                <a16:creationId xmlns:a16="http://schemas.microsoft.com/office/drawing/2014/main" id="{440BF066-5708-A065-4F8E-63A009C3AC07}"/>
              </a:ext>
            </a:extLst>
          </p:cNvPr>
          <p:cNvSpPr>
            <a:spLocks noChangeArrowheads="1"/>
          </p:cNvSpPr>
          <p:nvPr/>
        </p:nvSpPr>
        <p:spPr bwMode="auto">
          <a:xfrm>
            <a:off x="2133600" y="3035592"/>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f</a:t>
            </a:r>
          </a:p>
        </p:txBody>
      </p:sp>
      <p:sp>
        <p:nvSpPr>
          <p:cNvPr id="3" name="Oval 4">
            <a:extLst>
              <a:ext uri="{FF2B5EF4-FFF2-40B4-BE49-F238E27FC236}">
                <a16:creationId xmlns:a16="http://schemas.microsoft.com/office/drawing/2014/main" id="{2FD7DBB7-EDDC-1AA5-508E-8EB8F8ED1024}"/>
              </a:ext>
            </a:extLst>
          </p:cNvPr>
          <p:cNvSpPr>
            <a:spLocks noChangeArrowheads="1"/>
          </p:cNvSpPr>
          <p:nvPr/>
        </p:nvSpPr>
        <p:spPr bwMode="auto">
          <a:xfrm>
            <a:off x="6781800" y="2044991"/>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d</a:t>
            </a:r>
          </a:p>
        </p:txBody>
      </p:sp>
      <p:sp>
        <p:nvSpPr>
          <p:cNvPr id="4" name="Oval 5">
            <a:extLst>
              <a:ext uri="{FF2B5EF4-FFF2-40B4-BE49-F238E27FC236}">
                <a16:creationId xmlns:a16="http://schemas.microsoft.com/office/drawing/2014/main" id="{0AAC763B-1ABA-1F3B-DF1E-80460CC904BB}"/>
              </a:ext>
            </a:extLst>
          </p:cNvPr>
          <p:cNvSpPr>
            <a:spLocks noChangeArrowheads="1"/>
          </p:cNvSpPr>
          <p:nvPr/>
        </p:nvSpPr>
        <p:spPr bwMode="auto">
          <a:xfrm>
            <a:off x="3276600" y="1587791"/>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a</a:t>
            </a:r>
          </a:p>
        </p:txBody>
      </p:sp>
      <p:sp>
        <p:nvSpPr>
          <p:cNvPr id="5" name="Oval 6">
            <a:extLst>
              <a:ext uri="{FF2B5EF4-FFF2-40B4-BE49-F238E27FC236}">
                <a16:creationId xmlns:a16="http://schemas.microsoft.com/office/drawing/2014/main" id="{371BB63F-F452-AA9C-E4B6-0448E09BB517}"/>
              </a:ext>
            </a:extLst>
          </p:cNvPr>
          <p:cNvSpPr>
            <a:spLocks noChangeArrowheads="1"/>
          </p:cNvSpPr>
          <p:nvPr/>
        </p:nvSpPr>
        <p:spPr bwMode="auto">
          <a:xfrm>
            <a:off x="4876800" y="2959391"/>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b</a:t>
            </a:r>
          </a:p>
        </p:txBody>
      </p:sp>
      <p:sp>
        <p:nvSpPr>
          <p:cNvPr id="6" name="Oval 7">
            <a:extLst>
              <a:ext uri="{FF2B5EF4-FFF2-40B4-BE49-F238E27FC236}">
                <a16:creationId xmlns:a16="http://schemas.microsoft.com/office/drawing/2014/main" id="{F469E473-A5E7-BCBF-72DE-8711AE741C93}"/>
              </a:ext>
            </a:extLst>
          </p:cNvPr>
          <p:cNvSpPr>
            <a:spLocks noChangeArrowheads="1"/>
          </p:cNvSpPr>
          <p:nvPr/>
        </p:nvSpPr>
        <p:spPr bwMode="auto">
          <a:xfrm>
            <a:off x="3276600" y="4330991"/>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c</a:t>
            </a:r>
          </a:p>
        </p:txBody>
      </p:sp>
      <p:sp>
        <p:nvSpPr>
          <p:cNvPr id="7" name="Oval 8">
            <a:extLst>
              <a:ext uri="{FF2B5EF4-FFF2-40B4-BE49-F238E27FC236}">
                <a16:creationId xmlns:a16="http://schemas.microsoft.com/office/drawing/2014/main" id="{2527EEF2-6C3F-7B6C-C901-D857A8764C3A}"/>
              </a:ext>
            </a:extLst>
          </p:cNvPr>
          <p:cNvSpPr>
            <a:spLocks noChangeArrowheads="1"/>
          </p:cNvSpPr>
          <p:nvPr/>
        </p:nvSpPr>
        <p:spPr bwMode="auto">
          <a:xfrm>
            <a:off x="5791200" y="4407192"/>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e</a:t>
            </a:r>
          </a:p>
        </p:txBody>
      </p:sp>
      <p:sp>
        <p:nvSpPr>
          <p:cNvPr id="8" name="Oval 9">
            <a:extLst>
              <a:ext uri="{FF2B5EF4-FFF2-40B4-BE49-F238E27FC236}">
                <a16:creationId xmlns:a16="http://schemas.microsoft.com/office/drawing/2014/main" id="{90B08C32-CEB6-78D5-07A6-8E2C9D97CBBC}"/>
              </a:ext>
            </a:extLst>
          </p:cNvPr>
          <p:cNvSpPr>
            <a:spLocks noChangeArrowheads="1"/>
          </p:cNvSpPr>
          <p:nvPr/>
        </p:nvSpPr>
        <p:spPr bwMode="auto">
          <a:xfrm>
            <a:off x="8763000" y="3187992"/>
            <a:ext cx="685800" cy="685800"/>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gn="ctr">
              <a:spcBef>
                <a:spcPct val="0"/>
              </a:spcBef>
              <a:buClrTx/>
              <a:buSzTx/>
              <a:buFontTx/>
              <a:buNone/>
            </a:pPr>
            <a:r>
              <a:rPr lang="en-US" altLang="en-VN" sz="3200" b="0" i="1">
                <a:solidFill>
                  <a:schemeClr val="tx1"/>
                </a:solidFill>
                <a:cs typeface="Arial" panose="020B0604020202020204" pitchFamily="34" charset="0"/>
              </a:rPr>
              <a:t>g</a:t>
            </a:r>
          </a:p>
        </p:txBody>
      </p:sp>
      <p:sp>
        <p:nvSpPr>
          <p:cNvPr id="9" name="Line 10">
            <a:extLst>
              <a:ext uri="{FF2B5EF4-FFF2-40B4-BE49-F238E27FC236}">
                <a16:creationId xmlns:a16="http://schemas.microsoft.com/office/drawing/2014/main" id="{ACC81152-DCA6-4110-D34C-B717842B9BFF}"/>
              </a:ext>
            </a:extLst>
          </p:cNvPr>
          <p:cNvSpPr>
            <a:spLocks noChangeShapeType="1"/>
          </p:cNvSpPr>
          <p:nvPr/>
        </p:nvSpPr>
        <p:spPr bwMode="auto">
          <a:xfrm>
            <a:off x="3886200" y="2121192"/>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1" name="Line 11">
            <a:extLst>
              <a:ext uri="{FF2B5EF4-FFF2-40B4-BE49-F238E27FC236}">
                <a16:creationId xmlns:a16="http://schemas.microsoft.com/office/drawing/2014/main" id="{8EE8DFCE-73AB-35CD-7E7F-693E9BD6444B}"/>
              </a:ext>
            </a:extLst>
          </p:cNvPr>
          <p:cNvSpPr>
            <a:spLocks noChangeShapeType="1"/>
          </p:cNvSpPr>
          <p:nvPr/>
        </p:nvSpPr>
        <p:spPr bwMode="auto">
          <a:xfrm flipH="1">
            <a:off x="2667000" y="2197392"/>
            <a:ext cx="685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2" name="Line 12">
            <a:extLst>
              <a:ext uri="{FF2B5EF4-FFF2-40B4-BE49-F238E27FC236}">
                <a16:creationId xmlns:a16="http://schemas.microsoft.com/office/drawing/2014/main" id="{9ECCFA12-9432-06F3-C1CD-0F6A7F4D1209}"/>
              </a:ext>
            </a:extLst>
          </p:cNvPr>
          <p:cNvSpPr>
            <a:spLocks noChangeShapeType="1"/>
          </p:cNvSpPr>
          <p:nvPr/>
        </p:nvSpPr>
        <p:spPr bwMode="auto">
          <a:xfrm flipH="1">
            <a:off x="3886200" y="3645192"/>
            <a:ext cx="1143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3" name="Line 13">
            <a:extLst>
              <a:ext uri="{FF2B5EF4-FFF2-40B4-BE49-F238E27FC236}">
                <a16:creationId xmlns:a16="http://schemas.microsoft.com/office/drawing/2014/main" id="{73376566-645C-866E-D491-8162230F5595}"/>
              </a:ext>
            </a:extLst>
          </p:cNvPr>
          <p:cNvSpPr>
            <a:spLocks noChangeShapeType="1"/>
          </p:cNvSpPr>
          <p:nvPr/>
        </p:nvSpPr>
        <p:spPr bwMode="auto">
          <a:xfrm>
            <a:off x="2667000" y="3645192"/>
            <a:ext cx="685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4" name="Line 14">
            <a:extLst>
              <a:ext uri="{FF2B5EF4-FFF2-40B4-BE49-F238E27FC236}">
                <a16:creationId xmlns:a16="http://schemas.microsoft.com/office/drawing/2014/main" id="{AD0A6251-980D-E5D5-8B8F-9F9476B42DF8}"/>
              </a:ext>
            </a:extLst>
          </p:cNvPr>
          <p:cNvSpPr>
            <a:spLocks noChangeShapeType="1"/>
          </p:cNvSpPr>
          <p:nvPr/>
        </p:nvSpPr>
        <p:spPr bwMode="auto">
          <a:xfrm flipV="1">
            <a:off x="5562600" y="2578392"/>
            <a:ext cx="1295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5" name="Line 15">
            <a:extLst>
              <a:ext uri="{FF2B5EF4-FFF2-40B4-BE49-F238E27FC236}">
                <a16:creationId xmlns:a16="http://schemas.microsoft.com/office/drawing/2014/main" id="{B4DAA85C-31A7-7088-7079-DE6E77A6EF0E}"/>
              </a:ext>
            </a:extLst>
          </p:cNvPr>
          <p:cNvSpPr>
            <a:spLocks noChangeShapeType="1"/>
          </p:cNvSpPr>
          <p:nvPr/>
        </p:nvSpPr>
        <p:spPr bwMode="auto">
          <a:xfrm>
            <a:off x="3962400" y="1892591"/>
            <a:ext cx="2819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dirty="0">
              <a:latin typeface="Arial" panose="020B0604020202020204" pitchFamily="34" charset="0"/>
              <a:cs typeface="Arial" panose="020B0604020202020204" pitchFamily="34" charset="0"/>
            </a:endParaRPr>
          </a:p>
        </p:txBody>
      </p:sp>
      <p:sp>
        <p:nvSpPr>
          <p:cNvPr id="16" name="Line 16">
            <a:extLst>
              <a:ext uri="{FF2B5EF4-FFF2-40B4-BE49-F238E27FC236}">
                <a16:creationId xmlns:a16="http://schemas.microsoft.com/office/drawing/2014/main" id="{74FA340A-77A7-5461-486C-0C4D7F873696}"/>
              </a:ext>
            </a:extLst>
          </p:cNvPr>
          <p:cNvSpPr>
            <a:spLocks noChangeShapeType="1"/>
          </p:cNvSpPr>
          <p:nvPr/>
        </p:nvSpPr>
        <p:spPr bwMode="auto">
          <a:xfrm>
            <a:off x="5486400" y="3492791"/>
            <a:ext cx="457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7" name="Line 17">
            <a:extLst>
              <a:ext uri="{FF2B5EF4-FFF2-40B4-BE49-F238E27FC236}">
                <a16:creationId xmlns:a16="http://schemas.microsoft.com/office/drawing/2014/main" id="{1C65C8A8-2A84-E3E6-A459-9C1C5C156AED}"/>
              </a:ext>
            </a:extLst>
          </p:cNvPr>
          <p:cNvSpPr>
            <a:spLocks noChangeShapeType="1"/>
          </p:cNvSpPr>
          <p:nvPr/>
        </p:nvSpPr>
        <p:spPr bwMode="auto">
          <a:xfrm>
            <a:off x="3962400" y="4788191"/>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8" name="Line 18">
            <a:extLst>
              <a:ext uri="{FF2B5EF4-FFF2-40B4-BE49-F238E27FC236}">
                <a16:creationId xmlns:a16="http://schemas.microsoft.com/office/drawing/2014/main" id="{CE517239-0974-AC33-FCC6-DA93F2A2F91E}"/>
              </a:ext>
            </a:extLst>
          </p:cNvPr>
          <p:cNvSpPr>
            <a:spLocks noChangeShapeType="1"/>
          </p:cNvSpPr>
          <p:nvPr/>
        </p:nvSpPr>
        <p:spPr bwMode="auto">
          <a:xfrm flipH="1">
            <a:off x="6324600" y="2730791"/>
            <a:ext cx="6858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19" name="Line 19">
            <a:extLst>
              <a:ext uri="{FF2B5EF4-FFF2-40B4-BE49-F238E27FC236}">
                <a16:creationId xmlns:a16="http://schemas.microsoft.com/office/drawing/2014/main" id="{B4FF785C-2C39-0711-ADF8-A8197B89F513}"/>
              </a:ext>
            </a:extLst>
          </p:cNvPr>
          <p:cNvSpPr>
            <a:spLocks noChangeShapeType="1"/>
          </p:cNvSpPr>
          <p:nvPr/>
        </p:nvSpPr>
        <p:spPr bwMode="auto">
          <a:xfrm flipV="1">
            <a:off x="6477000" y="3721392"/>
            <a:ext cx="2286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20" name="Line 20">
            <a:extLst>
              <a:ext uri="{FF2B5EF4-FFF2-40B4-BE49-F238E27FC236}">
                <a16:creationId xmlns:a16="http://schemas.microsoft.com/office/drawing/2014/main" id="{3ADA25DC-7B89-0023-ED39-B3A6D460B271}"/>
              </a:ext>
            </a:extLst>
          </p:cNvPr>
          <p:cNvSpPr>
            <a:spLocks noChangeShapeType="1"/>
          </p:cNvSpPr>
          <p:nvPr/>
        </p:nvSpPr>
        <p:spPr bwMode="auto">
          <a:xfrm>
            <a:off x="7467600" y="2502192"/>
            <a:ext cx="13716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23" name="Text Box 21">
            <a:extLst>
              <a:ext uri="{FF2B5EF4-FFF2-40B4-BE49-F238E27FC236}">
                <a16:creationId xmlns:a16="http://schemas.microsoft.com/office/drawing/2014/main" id="{4B2D5029-EC1C-42A0-1FEC-DC4B3CCCAAFF}"/>
              </a:ext>
            </a:extLst>
          </p:cNvPr>
          <p:cNvSpPr txBox="1">
            <a:spLocks noChangeArrowheads="1"/>
          </p:cNvSpPr>
          <p:nvPr/>
        </p:nvSpPr>
        <p:spPr bwMode="auto">
          <a:xfrm>
            <a:off x="2574925" y="22386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2</a:t>
            </a:r>
          </a:p>
        </p:txBody>
      </p:sp>
      <p:sp>
        <p:nvSpPr>
          <p:cNvPr id="24" name="Text Box 22">
            <a:extLst>
              <a:ext uri="{FF2B5EF4-FFF2-40B4-BE49-F238E27FC236}">
                <a16:creationId xmlns:a16="http://schemas.microsoft.com/office/drawing/2014/main" id="{71861161-77D5-A052-92D9-FEA4153E93D2}"/>
              </a:ext>
            </a:extLst>
          </p:cNvPr>
          <p:cNvSpPr txBox="1">
            <a:spLocks noChangeArrowheads="1"/>
          </p:cNvSpPr>
          <p:nvPr/>
        </p:nvSpPr>
        <p:spPr bwMode="auto">
          <a:xfrm>
            <a:off x="5318125" y="14004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7</a:t>
            </a:r>
          </a:p>
        </p:txBody>
      </p:sp>
      <p:sp>
        <p:nvSpPr>
          <p:cNvPr id="26" name="Text Box 23">
            <a:extLst>
              <a:ext uri="{FF2B5EF4-FFF2-40B4-BE49-F238E27FC236}">
                <a16:creationId xmlns:a16="http://schemas.microsoft.com/office/drawing/2014/main" id="{A5411BC0-45ED-AEF8-1B94-90494891ED23}"/>
              </a:ext>
            </a:extLst>
          </p:cNvPr>
          <p:cNvSpPr txBox="1">
            <a:spLocks noChangeArrowheads="1"/>
          </p:cNvSpPr>
          <p:nvPr/>
        </p:nvSpPr>
        <p:spPr bwMode="auto">
          <a:xfrm>
            <a:off x="8061325" y="231486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5</a:t>
            </a:r>
          </a:p>
        </p:txBody>
      </p:sp>
      <p:sp>
        <p:nvSpPr>
          <p:cNvPr id="27" name="Text Box 24">
            <a:extLst>
              <a:ext uri="{FF2B5EF4-FFF2-40B4-BE49-F238E27FC236}">
                <a16:creationId xmlns:a16="http://schemas.microsoft.com/office/drawing/2014/main" id="{A666E24A-5981-9697-0D06-6AD7AC895D1D}"/>
              </a:ext>
            </a:extLst>
          </p:cNvPr>
          <p:cNvSpPr txBox="1">
            <a:spLocks noChangeArrowheads="1"/>
          </p:cNvSpPr>
          <p:nvPr/>
        </p:nvSpPr>
        <p:spPr bwMode="auto">
          <a:xfrm>
            <a:off x="7375525" y="42960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dirty="0">
                <a:solidFill>
                  <a:schemeClr val="tx1"/>
                </a:solidFill>
                <a:cs typeface="Arial" panose="020B0604020202020204" pitchFamily="34" charset="0"/>
              </a:rPr>
              <a:t>7</a:t>
            </a:r>
          </a:p>
        </p:txBody>
      </p:sp>
      <p:sp>
        <p:nvSpPr>
          <p:cNvPr id="28" name="Text Box 25">
            <a:extLst>
              <a:ext uri="{FF2B5EF4-FFF2-40B4-BE49-F238E27FC236}">
                <a16:creationId xmlns:a16="http://schemas.microsoft.com/office/drawing/2014/main" id="{B21B2A5A-38F8-DCA0-6671-A196640071E1}"/>
              </a:ext>
            </a:extLst>
          </p:cNvPr>
          <p:cNvSpPr txBox="1">
            <a:spLocks noChangeArrowheads="1"/>
          </p:cNvSpPr>
          <p:nvPr/>
        </p:nvSpPr>
        <p:spPr bwMode="auto">
          <a:xfrm>
            <a:off x="6781800" y="326419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1</a:t>
            </a:r>
          </a:p>
        </p:txBody>
      </p:sp>
      <p:sp>
        <p:nvSpPr>
          <p:cNvPr id="29" name="Text Box 26">
            <a:extLst>
              <a:ext uri="{FF2B5EF4-FFF2-40B4-BE49-F238E27FC236}">
                <a16:creationId xmlns:a16="http://schemas.microsoft.com/office/drawing/2014/main" id="{A846958E-3201-8AC3-8A08-D77344CE04AF}"/>
              </a:ext>
            </a:extLst>
          </p:cNvPr>
          <p:cNvSpPr txBox="1">
            <a:spLocks noChangeArrowheads="1"/>
          </p:cNvSpPr>
          <p:nvPr/>
        </p:nvSpPr>
        <p:spPr bwMode="auto">
          <a:xfrm>
            <a:off x="5851525" y="28482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4</a:t>
            </a:r>
          </a:p>
        </p:txBody>
      </p:sp>
      <p:sp>
        <p:nvSpPr>
          <p:cNvPr id="30" name="Text Box 27">
            <a:extLst>
              <a:ext uri="{FF2B5EF4-FFF2-40B4-BE49-F238E27FC236}">
                <a16:creationId xmlns:a16="http://schemas.microsoft.com/office/drawing/2014/main" id="{DBF510B9-F449-448A-F5B7-77FD81CE88A5}"/>
              </a:ext>
            </a:extLst>
          </p:cNvPr>
          <p:cNvSpPr txBox="1">
            <a:spLocks noChangeArrowheads="1"/>
          </p:cNvSpPr>
          <p:nvPr/>
        </p:nvSpPr>
        <p:spPr bwMode="auto">
          <a:xfrm>
            <a:off x="4114800" y="372139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1</a:t>
            </a:r>
          </a:p>
        </p:txBody>
      </p:sp>
      <p:sp>
        <p:nvSpPr>
          <p:cNvPr id="31" name="Text Box 28">
            <a:extLst>
              <a:ext uri="{FF2B5EF4-FFF2-40B4-BE49-F238E27FC236}">
                <a16:creationId xmlns:a16="http://schemas.microsoft.com/office/drawing/2014/main" id="{8F1CB220-6107-A7A3-6458-DD8FBA432D51}"/>
              </a:ext>
            </a:extLst>
          </p:cNvPr>
          <p:cNvSpPr txBox="1">
            <a:spLocks noChangeArrowheads="1"/>
          </p:cNvSpPr>
          <p:nvPr/>
        </p:nvSpPr>
        <p:spPr bwMode="auto">
          <a:xfrm>
            <a:off x="5851525" y="3686468"/>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3</a:t>
            </a:r>
          </a:p>
        </p:txBody>
      </p:sp>
      <p:sp>
        <p:nvSpPr>
          <p:cNvPr id="32" name="Text Box 29">
            <a:extLst>
              <a:ext uri="{FF2B5EF4-FFF2-40B4-BE49-F238E27FC236}">
                <a16:creationId xmlns:a16="http://schemas.microsoft.com/office/drawing/2014/main" id="{10ABBF24-9E59-93F3-1D85-7E59C3894900}"/>
              </a:ext>
            </a:extLst>
          </p:cNvPr>
          <p:cNvSpPr txBox="1">
            <a:spLocks noChangeArrowheads="1"/>
          </p:cNvSpPr>
          <p:nvPr/>
        </p:nvSpPr>
        <p:spPr bwMode="auto">
          <a:xfrm>
            <a:off x="4572000" y="478819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4</a:t>
            </a:r>
          </a:p>
        </p:txBody>
      </p:sp>
      <p:sp>
        <p:nvSpPr>
          <p:cNvPr id="33" name="Text Box 30">
            <a:extLst>
              <a:ext uri="{FF2B5EF4-FFF2-40B4-BE49-F238E27FC236}">
                <a16:creationId xmlns:a16="http://schemas.microsoft.com/office/drawing/2014/main" id="{C8E634DA-3BA4-3303-155D-82404581694E}"/>
              </a:ext>
            </a:extLst>
          </p:cNvPr>
          <p:cNvSpPr txBox="1">
            <a:spLocks noChangeArrowheads="1"/>
          </p:cNvSpPr>
          <p:nvPr/>
        </p:nvSpPr>
        <p:spPr bwMode="auto">
          <a:xfrm>
            <a:off x="3032125" y="36102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4</a:t>
            </a:r>
          </a:p>
        </p:txBody>
      </p:sp>
      <p:sp>
        <p:nvSpPr>
          <p:cNvPr id="34" name="Line 31">
            <a:extLst>
              <a:ext uri="{FF2B5EF4-FFF2-40B4-BE49-F238E27FC236}">
                <a16:creationId xmlns:a16="http://schemas.microsoft.com/office/drawing/2014/main" id="{A69E3C02-815E-45AB-C643-2FBE31047B26}"/>
              </a:ext>
            </a:extLst>
          </p:cNvPr>
          <p:cNvSpPr>
            <a:spLocks noChangeShapeType="1"/>
          </p:cNvSpPr>
          <p:nvPr/>
        </p:nvSpPr>
        <p:spPr bwMode="auto">
          <a:xfrm>
            <a:off x="2819400" y="3340392"/>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35" name="Text Box 32">
            <a:extLst>
              <a:ext uri="{FF2B5EF4-FFF2-40B4-BE49-F238E27FC236}">
                <a16:creationId xmlns:a16="http://schemas.microsoft.com/office/drawing/2014/main" id="{34240417-B90D-F9E2-42D8-EC6BDF94FCDA}"/>
              </a:ext>
            </a:extLst>
          </p:cNvPr>
          <p:cNvSpPr txBox="1">
            <a:spLocks noChangeArrowheads="1"/>
          </p:cNvSpPr>
          <p:nvPr/>
        </p:nvSpPr>
        <p:spPr bwMode="auto">
          <a:xfrm>
            <a:off x="3641725" y="29244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5</a:t>
            </a:r>
          </a:p>
        </p:txBody>
      </p:sp>
      <p:sp>
        <p:nvSpPr>
          <p:cNvPr id="36" name="Text Box 33">
            <a:extLst>
              <a:ext uri="{FF2B5EF4-FFF2-40B4-BE49-F238E27FC236}">
                <a16:creationId xmlns:a16="http://schemas.microsoft.com/office/drawing/2014/main" id="{5EBB02EA-A823-234D-48F1-3D9AF89AB098}"/>
              </a:ext>
            </a:extLst>
          </p:cNvPr>
          <p:cNvSpPr txBox="1">
            <a:spLocks noChangeArrowheads="1"/>
          </p:cNvSpPr>
          <p:nvPr/>
        </p:nvSpPr>
        <p:spPr bwMode="auto">
          <a:xfrm>
            <a:off x="4556125" y="223866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spcBef>
                <a:spcPct val="0"/>
              </a:spcBef>
              <a:buClrTx/>
              <a:buSzTx/>
              <a:buFontTx/>
              <a:buNone/>
            </a:pPr>
            <a:r>
              <a:rPr lang="en-US" altLang="en-VN" b="0">
                <a:solidFill>
                  <a:schemeClr val="tx1"/>
                </a:solidFill>
                <a:cs typeface="Arial" panose="020B0604020202020204" pitchFamily="34" charset="0"/>
              </a:rPr>
              <a:t>2</a:t>
            </a:r>
          </a:p>
        </p:txBody>
      </p:sp>
      <p:sp>
        <p:nvSpPr>
          <p:cNvPr id="37" name="Line 34">
            <a:extLst>
              <a:ext uri="{FF2B5EF4-FFF2-40B4-BE49-F238E27FC236}">
                <a16:creationId xmlns:a16="http://schemas.microsoft.com/office/drawing/2014/main" id="{3154CD85-55F3-E951-CA59-89AD68E62111}"/>
              </a:ext>
            </a:extLst>
          </p:cNvPr>
          <p:cNvSpPr>
            <a:spLocks noChangeShapeType="1"/>
          </p:cNvSpPr>
          <p:nvPr/>
        </p:nvSpPr>
        <p:spPr bwMode="auto">
          <a:xfrm flipH="1">
            <a:off x="3886200" y="3645192"/>
            <a:ext cx="1143000" cy="8382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38" name="Line 35">
            <a:extLst>
              <a:ext uri="{FF2B5EF4-FFF2-40B4-BE49-F238E27FC236}">
                <a16:creationId xmlns:a16="http://schemas.microsoft.com/office/drawing/2014/main" id="{86651723-A1C7-A3C9-D73F-64F66D28D984}"/>
              </a:ext>
            </a:extLst>
          </p:cNvPr>
          <p:cNvSpPr>
            <a:spLocks noChangeShapeType="1"/>
          </p:cNvSpPr>
          <p:nvPr/>
        </p:nvSpPr>
        <p:spPr bwMode="auto">
          <a:xfrm flipH="1">
            <a:off x="6324600" y="2730791"/>
            <a:ext cx="6858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39" name="Line 36">
            <a:extLst>
              <a:ext uri="{FF2B5EF4-FFF2-40B4-BE49-F238E27FC236}">
                <a16:creationId xmlns:a16="http://schemas.microsoft.com/office/drawing/2014/main" id="{1D98BC58-63AA-C93A-8516-D5363E9056EC}"/>
              </a:ext>
            </a:extLst>
          </p:cNvPr>
          <p:cNvSpPr>
            <a:spLocks noChangeShapeType="1"/>
          </p:cNvSpPr>
          <p:nvPr/>
        </p:nvSpPr>
        <p:spPr bwMode="auto">
          <a:xfrm flipH="1">
            <a:off x="6324600" y="2730791"/>
            <a:ext cx="685800" cy="17526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40" name="Line 38">
            <a:extLst>
              <a:ext uri="{FF2B5EF4-FFF2-40B4-BE49-F238E27FC236}">
                <a16:creationId xmlns:a16="http://schemas.microsoft.com/office/drawing/2014/main" id="{A393123A-DBDD-793B-B0E6-EF9ED7A5E7EB}"/>
              </a:ext>
            </a:extLst>
          </p:cNvPr>
          <p:cNvSpPr>
            <a:spLocks noChangeShapeType="1"/>
          </p:cNvSpPr>
          <p:nvPr/>
        </p:nvSpPr>
        <p:spPr bwMode="auto">
          <a:xfrm>
            <a:off x="3886200" y="2121192"/>
            <a:ext cx="1066800" cy="9144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41" name="Line 39">
            <a:extLst>
              <a:ext uri="{FF2B5EF4-FFF2-40B4-BE49-F238E27FC236}">
                <a16:creationId xmlns:a16="http://schemas.microsoft.com/office/drawing/2014/main" id="{60D13068-C459-D1FA-919A-3A4602FA0570}"/>
              </a:ext>
            </a:extLst>
          </p:cNvPr>
          <p:cNvSpPr>
            <a:spLocks noChangeShapeType="1"/>
          </p:cNvSpPr>
          <p:nvPr/>
        </p:nvSpPr>
        <p:spPr bwMode="auto">
          <a:xfrm flipH="1">
            <a:off x="2667000" y="2197392"/>
            <a:ext cx="685800" cy="9144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42" name="Line 40">
            <a:extLst>
              <a:ext uri="{FF2B5EF4-FFF2-40B4-BE49-F238E27FC236}">
                <a16:creationId xmlns:a16="http://schemas.microsoft.com/office/drawing/2014/main" id="{1589FFEB-D98E-827B-1F51-2682A7E32270}"/>
              </a:ext>
            </a:extLst>
          </p:cNvPr>
          <p:cNvSpPr>
            <a:spLocks noChangeShapeType="1"/>
          </p:cNvSpPr>
          <p:nvPr/>
        </p:nvSpPr>
        <p:spPr bwMode="auto">
          <a:xfrm>
            <a:off x="5486400" y="3492791"/>
            <a:ext cx="457200" cy="9906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43" name="Line 41">
            <a:extLst>
              <a:ext uri="{FF2B5EF4-FFF2-40B4-BE49-F238E27FC236}">
                <a16:creationId xmlns:a16="http://schemas.microsoft.com/office/drawing/2014/main" id="{2E2B3318-2C3F-BFCD-8651-EB0ACDA889A8}"/>
              </a:ext>
            </a:extLst>
          </p:cNvPr>
          <p:cNvSpPr>
            <a:spLocks noChangeShapeType="1"/>
          </p:cNvSpPr>
          <p:nvPr/>
        </p:nvSpPr>
        <p:spPr bwMode="auto">
          <a:xfrm>
            <a:off x="7467600" y="2502192"/>
            <a:ext cx="1371600" cy="76200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VN" sz="3900">
              <a:latin typeface="Arial" panose="020B0604020202020204" pitchFamily="34" charset="0"/>
              <a:cs typeface="Arial" panose="020B0604020202020204" pitchFamily="34" charset="0"/>
            </a:endParaRPr>
          </a:p>
        </p:txBody>
      </p:sp>
      <p:sp>
        <p:nvSpPr>
          <p:cNvPr id="48" name="Text Box 42">
            <a:extLst>
              <a:ext uri="{FF2B5EF4-FFF2-40B4-BE49-F238E27FC236}">
                <a16:creationId xmlns:a16="http://schemas.microsoft.com/office/drawing/2014/main" id="{3743F170-2AB4-46D3-4D4C-412FA9CB20FD}"/>
              </a:ext>
            </a:extLst>
          </p:cNvPr>
          <p:cNvSpPr txBox="1">
            <a:spLocks noChangeArrowheads="1"/>
          </p:cNvSpPr>
          <p:nvPr/>
        </p:nvSpPr>
        <p:spPr bwMode="auto">
          <a:xfrm>
            <a:off x="1376584" y="5199277"/>
            <a:ext cx="8484117" cy="113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u"/>
              <a:defRPr sz="2400" b="1">
                <a:solidFill>
                  <a:schemeClr val="bg2"/>
                </a:solidFill>
                <a:latin typeface="Arial" panose="020B0604020202020204" pitchFamily="34" charset="0"/>
              </a:defRPr>
            </a:lvl1pPr>
            <a:lvl2pPr marL="742950" indent="-285750">
              <a:spcBef>
                <a:spcPct val="20000"/>
              </a:spcBef>
              <a:buClr>
                <a:srgbClr val="66FF33"/>
              </a:buClr>
              <a:buSzPct val="80000"/>
              <a:buFont typeface="Wingdings" pitchFamily="2" charset="2"/>
              <a:buChar char="l"/>
              <a:defRPr sz="2400" b="1">
                <a:solidFill>
                  <a:schemeClr val="bg2"/>
                </a:solidFill>
                <a:latin typeface="Arial" panose="020B0604020202020204" pitchFamily="34" charset="0"/>
              </a:defRPr>
            </a:lvl2pPr>
            <a:lvl3pPr marL="1143000" indent="-228600">
              <a:spcBef>
                <a:spcPct val="20000"/>
              </a:spcBef>
              <a:buClr>
                <a:schemeClr val="tx2"/>
              </a:buClr>
              <a:buSzPct val="80000"/>
              <a:buFont typeface="Wingdings" pitchFamily="2" charset="2"/>
              <a:buChar char="n"/>
              <a:defRPr sz="2000" b="1">
                <a:solidFill>
                  <a:schemeClr val="bg2"/>
                </a:solidFill>
                <a:latin typeface="Arial" panose="020B0604020202020204" pitchFamily="34" charset="0"/>
              </a:defRPr>
            </a:lvl3pPr>
            <a:lvl4pPr marL="16002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4pPr>
            <a:lvl5pPr marL="2057400" indent="-228600">
              <a:spcBef>
                <a:spcPct val="20000"/>
              </a:spcBef>
              <a:buClr>
                <a:srgbClr val="00FFCC"/>
              </a:buClr>
              <a:buSzPct val="80000"/>
              <a:buFont typeface="Wingdings"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FFCC"/>
              </a:buClr>
              <a:buSzPct val="80000"/>
              <a:buFont typeface="Wingdings" pitchFamily="2" charset="2"/>
              <a:buChar char="l"/>
              <a:defRPr sz="2000" b="1">
                <a:solidFill>
                  <a:schemeClr val="bg2"/>
                </a:solidFill>
                <a:latin typeface="Arial" panose="020B0604020202020204" pitchFamily="34" charset="0"/>
              </a:defRPr>
            </a:lvl9pPr>
          </a:lstStyle>
          <a:p>
            <a:pPr>
              <a:lnSpc>
                <a:spcPct val="150000"/>
              </a:lnSpc>
              <a:spcBef>
                <a:spcPct val="0"/>
              </a:spcBef>
              <a:buClrTx/>
              <a:buSzTx/>
              <a:buFontTx/>
              <a:buNone/>
            </a:pPr>
            <a:r>
              <a:rPr lang="en-US" altLang="en-VN" sz="2265" b="0" dirty="0" err="1">
                <a:solidFill>
                  <a:schemeClr val="tx1"/>
                </a:solidFill>
                <a:cs typeface="Arial" panose="020B0604020202020204" pitchFamily="34" charset="0"/>
              </a:rPr>
              <a:t>Cây</a:t>
            </a:r>
            <a:r>
              <a:rPr lang="en-US" altLang="en-VN" sz="2265" b="0" dirty="0">
                <a:solidFill>
                  <a:schemeClr val="tx1"/>
                </a:solidFill>
                <a:cs typeface="Arial" panose="020B0604020202020204" pitchFamily="34" charset="0"/>
              </a:rPr>
              <a:t> </a:t>
            </a:r>
            <a:r>
              <a:rPr lang="en-US" altLang="en-VN" sz="2265" b="0" dirty="0" err="1">
                <a:solidFill>
                  <a:schemeClr val="tx1"/>
                </a:solidFill>
                <a:cs typeface="Arial" panose="020B0604020202020204" pitchFamily="34" charset="0"/>
              </a:rPr>
              <a:t>khung</a:t>
            </a:r>
            <a:r>
              <a:rPr lang="en-US" altLang="en-VN" sz="2265" b="0" dirty="0">
                <a:solidFill>
                  <a:schemeClr val="tx1"/>
                </a:solidFill>
                <a:cs typeface="Arial" panose="020B0604020202020204" pitchFamily="34" charset="0"/>
              </a:rPr>
              <a:t> </a:t>
            </a:r>
            <a:r>
              <a:rPr lang="en-US" altLang="en-VN" sz="2265" b="0" dirty="0" err="1">
                <a:solidFill>
                  <a:schemeClr val="tx1"/>
                </a:solidFill>
                <a:cs typeface="Arial" panose="020B0604020202020204" pitchFamily="34" charset="0"/>
              </a:rPr>
              <a:t>nhỏ</a:t>
            </a:r>
            <a:r>
              <a:rPr lang="en-US" altLang="en-VN" sz="2265" b="0" dirty="0">
                <a:solidFill>
                  <a:schemeClr val="tx1"/>
                </a:solidFill>
                <a:cs typeface="Arial" panose="020B0604020202020204" pitchFamily="34" charset="0"/>
              </a:rPr>
              <a:t> </a:t>
            </a:r>
            <a:r>
              <a:rPr lang="en-US" altLang="en-VN" sz="2265" b="0" dirty="0" err="1">
                <a:solidFill>
                  <a:schemeClr val="tx1"/>
                </a:solidFill>
                <a:cs typeface="Arial" panose="020B0604020202020204" pitchFamily="34" charset="0"/>
              </a:rPr>
              <a:t>nhất</a:t>
            </a:r>
            <a:r>
              <a:rPr lang="en-US" altLang="en-VN" sz="2265" b="0" dirty="0">
                <a:solidFill>
                  <a:schemeClr val="tx1"/>
                </a:solidFill>
                <a:cs typeface="Arial" panose="020B0604020202020204" pitchFamily="34" charset="0"/>
              </a:rPr>
              <a:t>: T = { (b, c), (e, d), (a, b), (a, f), (b, e), (d, g)}</a:t>
            </a:r>
          </a:p>
          <a:p>
            <a:pPr>
              <a:lnSpc>
                <a:spcPct val="150000"/>
              </a:lnSpc>
              <a:spcBef>
                <a:spcPct val="0"/>
              </a:spcBef>
              <a:buClrTx/>
              <a:buSzTx/>
              <a:buFontTx/>
              <a:buNone/>
            </a:pPr>
            <a:r>
              <a:rPr lang="en-US" altLang="en-VN" sz="2265" b="0" dirty="0" err="1">
                <a:solidFill>
                  <a:schemeClr val="tx1"/>
                </a:solidFill>
                <a:cs typeface="Arial" panose="020B0604020202020204" pitchFamily="34" charset="0"/>
              </a:rPr>
              <a:t>Độ</a:t>
            </a:r>
            <a:r>
              <a:rPr lang="en-US" altLang="en-VN" sz="2265" b="0" dirty="0">
                <a:solidFill>
                  <a:schemeClr val="tx1"/>
                </a:solidFill>
                <a:cs typeface="Arial" panose="020B0604020202020204" pitchFamily="34" charset="0"/>
              </a:rPr>
              <a:t> </a:t>
            </a:r>
            <a:r>
              <a:rPr lang="en-US" altLang="en-VN" sz="2265" b="0" dirty="0" err="1">
                <a:solidFill>
                  <a:schemeClr val="tx1"/>
                </a:solidFill>
                <a:cs typeface="Arial" panose="020B0604020202020204" pitchFamily="34" charset="0"/>
              </a:rPr>
              <a:t>dài</a:t>
            </a:r>
            <a:r>
              <a:rPr lang="en-US" altLang="en-VN" sz="2265" b="0" dirty="0">
                <a:solidFill>
                  <a:schemeClr val="tx1"/>
                </a:solidFill>
                <a:cs typeface="Arial" panose="020B0604020202020204" pitchFamily="34" charset="0"/>
              </a:rPr>
              <a:t> </a:t>
            </a:r>
            <a:r>
              <a:rPr lang="en-US" altLang="en-VN" sz="2265" b="0" dirty="0" err="1">
                <a:solidFill>
                  <a:schemeClr val="tx1"/>
                </a:solidFill>
                <a:cs typeface="Arial" panose="020B0604020202020204" pitchFamily="34" charset="0"/>
              </a:rPr>
              <a:t>của</a:t>
            </a:r>
            <a:r>
              <a:rPr lang="en-US" altLang="en-VN" sz="2265" b="0" dirty="0">
                <a:solidFill>
                  <a:schemeClr val="tx1"/>
                </a:solidFill>
                <a:cs typeface="Arial" panose="020B0604020202020204" pitchFamily="34" charset="0"/>
              </a:rPr>
              <a:t> CKNN: 1 + 1 + 2 + 2 + 3 + 5 = 14</a:t>
            </a:r>
          </a:p>
        </p:txBody>
      </p:sp>
      <p:pic>
        <p:nvPicPr>
          <p:cNvPr id="49" name="Picture 48"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50" name="Group 49">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51" name="Picture 50"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52" name="Rectangle 5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03556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395127" y="330011"/>
            <a:ext cx="3401746" cy="488467"/>
          </a:xfrm>
          <a:prstGeom prst="rect">
            <a:avLst/>
          </a:prstGeom>
          <a:noFill/>
        </p:spPr>
        <p:txBody>
          <a:bodyPr wrap="square" rtlCol="0">
            <a:spAutoFit/>
          </a:bodyPr>
          <a:lstStyle/>
          <a:p>
            <a:r>
              <a:rPr lang="en-US" sz="2574" b="1" dirty="0" smtClean="0">
                <a:solidFill>
                  <a:srgbClr val="FF6600"/>
                </a:solidFill>
                <a:latin typeface="Arial"/>
                <a:cs typeface="Arial"/>
              </a:rPr>
              <a:t>THẢO LUẬN NHÓM</a:t>
            </a:r>
            <a:endParaRPr lang="en-US" sz="2574" b="1" dirty="0">
              <a:solidFill>
                <a:srgbClr val="FF6600"/>
              </a:solidFill>
              <a:latin typeface="Arial"/>
              <a:cs typeface="Arial"/>
            </a:endParaRP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21" name="Picture 20">
            <a:extLst>
              <a:ext uri="{FF2B5EF4-FFF2-40B4-BE49-F238E27FC236}">
                <a16:creationId xmlns:a16="http://schemas.microsoft.com/office/drawing/2014/main" id="{E9728D3D-3AB2-F994-BFCC-9D4DF494D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565" y="1996802"/>
            <a:ext cx="8153882" cy="4197886"/>
          </a:xfrm>
          <a:prstGeom prst="rect">
            <a:avLst/>
          </a:prstGeom>
        </p:spPr>
      </p:pic>
      <p:sp>
        <p:nvSpPr>
          <p:cNvPr id="50" name="TextBox 49">
            <a:extLst>
              <a:ext uri="{FF2B5EF4-FFF2-40B4-BE49-F238E27FC236}">
                <a16:creationId xmlns:a16="http://schemas.microsoft.com/office/drawing/2014/main" id="{31E67B56-34E3-9F07-11C5-3AE02C786579}"/>
              </a:ext>
            </a:extLst>
          </p:cNvPr>
          <p:cNvSpPr txBox="1"/>
          <p:nvPr/>
        </p:nvSpPr>
        <p:spPr>
          <a:xfrm>
            <a:off x="2038365" y="1047440"/>
            <a:ext cx="8457857" cy="1138004"/>
          </a:xfrm>
          <a:prstGeom prst="rect">
            <a:avLst/>
          </a:prstGeom>
          <a:noFill/>
        </p:spPr>
        <p:txBody>
          <a:bodyPr wrap="square">
            <a:spAutoFit/>
          </a:bodyPr>
          <a:lstStyle/>
          <a:p>
            <a:pPr algn="just">
              <a:lnSpc>
                <a:spcPct val="150000"/>
              </a:lnSpc>
            </a:pPr>
            <a:r>
              <a:rPr lang="en-US" sz="2265" dirty="0" err="1">
                <a:latin typeface="Arial" panose="020B0604020202020204" pitchFamily="34" charset="0"/>
                <a:ea typeface="Times New Roman" panose="02020603050405020304" pitchFamily="18" charset="0"/>
                <a:cs typeface="Arial" panose="020B0604020202020204" pitchFamily="34" charset="0"/>
              </a:rPr>
              <a:t>Dùng</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thuật</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toán</a:t>
            </a:r>
            <a:r>
              <a:rPr lang="en-US" sz="2265" dirty="0">
                <a:latin typeface="Arial" panose="020B0604020202020204" pitchFamily="34" charset="0"/>
                <a:ea typeface="Times New Roman" panose="02020603050405020304" pitchFamily="18" charset="0"/>
                <a:cs typeface="Arial" panose="020B0604020202020204" pitchFamily="34" charset="0"/>
              </a:rPr>
              <a:t> Kruskal </a:t>
            </a:r>
            <a:r>
              <a:rPr lang="en-US" sz="2265" dirty="0" err="1">
                <a:latin typeface="Arial" panose="020B0604020202020204" pitchFamily="34" charset="0"/>
                <a:ea typeface="Times New Roman" panose="02020603050405020304" pitchFamily="18" charset="0"/>
                <a:cs typeface="Arial" panose="020B0604020202020204" pitchFamily="34" charset="0"/>
              </a:rPr>
              <a:t>tìm</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cây</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khung</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nhỏ</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nhất</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của</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đồ</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thị</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được</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cho</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trong</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hình</a:t>
            </a:r>
            <a:r>
              <a:rPr lang="en-US" sz="2265" dirty="0">
                <a:latin typeface="Arial" panose="020B0604020202020204" pitchFamily="34" charset="0"/>
                <a:ea typeface="Times New Roman" panose="02020603050405020304" pitchFamily="18" charset="0"/>
                <a:cs typeface="Arial" panose="020B0604020202020204" pitchFamily="34" charset="0"/>
              </a:rPr>
              <a:t> </a:t>
            </a:r>
            <a:r>
              <a:rPr lang="en-US" sz="2265" dirty="0" err="1">
                <a:latin typeface="Arial" panose="020B0604020202020204" pitchFamily="34" charset="0"/>
                <a:ea typeface="Times New Roman" panose="02020603050405020304" pitchFamily="18" charset="0"/>
                <a:cs typeface="Arial" panose="020B0604020202020204" pitchFamily="34" charset="0"/>
              </a:rPr>
              <a:t>sau</a:t>
            </a:r>
            <a:r>
              <a:rPr lang="en-VN" sz="2265" dirty="0">
                <a:latin typeface="Arial" panose="020B0604020202020204" pitchFamily="34" charset="0"/>
                <a:cs typeface="Arial" panose="020B0604020202020204" pitchFamily="34" charset="0"/>
              </a:rPr>
              <a:t> </a:t>
            </a:r>
          </a:p>
        </p:txBody>
      </p:sp>
      <p:pic>
        <p:nvPicPr>
          <p:cNvPr id="7" name="Picture 6"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8" name="Group 7">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9" name="Picture 8"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1" name="Rectangle 10">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pSp>
        <p:nvGrpSpPr>
          <p:cNvPr id="14" name="Group 13">
            <a:extLst>
              <a:ext uri="{FF2B5EF4-FFF2-40B4-BE49-F238E27FC236}">
                <a16:creationId xmlns:a16="http://schemas.microsoft.com/office/drawing/2014/main" id="{FC9D70D8-2DB6-6376-F0A7-C565B5BE336F}"/>
              </a:ext>
            </a:extLst>
          </p:cNvPr>
          <p:cNvGrpSpPr/>
          <p:nvPr/>
        </p:nvGrpSpPr>
        <p:grpSpPr>
          <a:xfrm>
            <a:off x="152407" y="6499488"/>
            <a:ext cx="12191993" cy="520416"/>
            <a:chOff x="7" y="6327424"/>
            <a:chExt cx="12191993" cy="520416"/>
          </a:xfrm>
        </p:grpSpPr>
        <p:pic>
          <p:nvPicPr>
            <p:cNvPr id="15" name="Picture 14"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6" name="Rectangle 15">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442C4268-E812-B5FB-20D8-77FB120C707E}"/>
              </a:ext>
            </a:extLst>
          </p:cNvPr>
          <p:cNvSpPr txBox="1"/>
          <p:nvPr/>
        </p:nvSpPr>
        <p:spPr>
          <a:xfrm>
            <a:off x="1064266" y="65689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066566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321680"/>
            <a:ext cx="1842251" cy="488467"/>
          </a:xfrm>
          <a:prstGeom prst="rect">
            <a:avLst/>
          </a:prstGeom>
          <a:noFill/>
        </p:spPr>
        <p:txBody>
          <a:bodyPr wrap="square" rtlCol="0">
            <a:spAutoFit/>
          </a:bodyPr>
          <a:lstStyle/>
          <a:p>
            <a:r>
              <a:rPr lang="en-US" sz="2574" b="1" dirty="0">
                <a:solidFill>
                  <a:srgbClr val="FF6600"/>
                </a:solidFill>
                <a:latin typeface="Arial"/>
                <a:cs typeface="Arial"/>
              </a:rPr>
              <a:t>NỘI DUNG</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3" name="Picture 2">
            <a:extLst>
              <a:ext uri="{FF2B5EF4-FFF2-40B4-BE49-F238E27FC236}">
                <a16:creationId xmlns:a16="http://schemas.microsoft.com/office/drawing/2014/main" id="{9BEDA7D2-176F-C89A-C9E9-EB4FA6393CDB}"/>
              </a:ext>
            </a:extLst>
          </p:cNvPr>
          <p:cNvPicPr>
            <a:picLocks noChangeAspect="1"/>
          </p:cNvPicPr>
          <p:nvPr/>
        </p:nvPicPr>
        <p:blipFill>
          <a:blip r:embed="rId4"/>
          <a:stretch>
            <a:fillRect/>
          </a:stretch>
        </p:blipFill>
        <p:spPr>
          <a:xfrm>
            <a:off x="1725317" y="1022809"/>
            <a:ext cx="8556655" cy="4187298"/>
          </a:xfrm>
          <a:prstGeom prst="rect">
            <a:avLst/>
          </a:prstGeom>
        </p:spPr>
      </p:pic>
      <p:pic>
        <p:nvPicPr>
          <p:cNvPr id="6" name="Picture 5"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662423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72C70D-D92B-986D-92F9-CFA50A7CC48D}"/>
              </a:ext>
            </a:extLst>
          </p:cNvPr>
          <p:cNvSpPr txBox="1"/>
          <p:nvPr/>
        </p:nvSpPr>
        <p:spPr>
          <a:xfrm>
            <a:off x="9276948" y="6156121"/>
            <a:ext cx="1642212" cy="252698"/>
          </a:xfrm>
          <a:prstGeom prst="rect">
            <a:avLst/>
          </a:prstGeom>
          <a:noFill/>
        </p:spPr>
        <p:txBody>
          <a:bodyPr wrap="square" rtlCol="0">
            <a:spAutoFit/>
          </a:bodyPr>
          <a:lstStyle/>
          <a:p>
            <a:pPr algn="r"/>
            <a:r>
              <a:rPr lang="en-US" sz="1042" dirty="0">
                <a:solidFill>
                  <a:schemeClr val="bg1"/>
                </a:solidFill>
                <a:latin typeface="Arial"/>
                <a:cs typeface="Arial"/>
              </a:rPr>
              <a:t>Slide: </a:t>
            </a:r>
            <a:r>
              <a:rPr lang="en-US" sz="1042" dirty="0" err="1">
                <a:solidFill>
                  <a:schemeClr val="bg1"/>
                </a:solidFill>
                <a:latin typeface="Arial"/>
                <a:cs typeface="Arial"/>
              </a:rPr>
              <a:t>số</a:t>
            </a:r>
            <a:r>
              <a:rPr lang="en-US" sz="1042" dirty="0">
                <a:solidFill>
                  <a:schemeClr val="bg1"/>
                </a:solidFill>
                <a:latin typeface="Arial"/>
                <a:cs typeface="Arial"/>
              </a:rPr>
              <a:t> 15</a:t>
            </a:r>
          </a:p>
        </p:txBody>
      </p:sp>
      <p:pic>
        <p:nvPicPr>
          <p:cNvPr id="16" name="Picture 15">
            <a:extLst>
              <a:ext uri="{FF2B5EF4-FFF2-40B4-BE49-F238E27FC236}">
                <a16:creationId xmlns:a16="http://schemas.microsoft.com/office/drawing/2014/main" id="{4DDBCD4A-7171-B897-191B-07E00A1BACB1}"/>
              </a:ext>
            </a:extLst>
          </p:cNvPr>
          <p:cNvPicPr>
            <a:picLocks noChangeAspect="1"/>
          </p:cNvPicPr>
          <p:nvPr/>
        </p:nvPicPr>
        <p:blipFill>
          <a:blip r:embed="rId3"/>
          <a:stretch>
            <a:fillRect/>
          </a:stretch>
        </p:blipFill>
        <p:spPr>
          <a:xfrm>
            <a:off x="8412319" y="2817366"/>
            <a:ext cx="2974571" cy="3078335"/>
          </a:xfrm>
          <a:prstGeom prst="rect">
            <a:avLst/>
          </a:prstGeom>
        </p:spPr>
      </p:pic>
      <p:sp>
        <p:nvSpPr>
          <p:cNvPr id="17" name="TextBox 16">
            <a:extLst>
              <a:ext uri="{FF2B5EF4-FFF2-40B4-BE49-F238E27FC236}">
                <a16:creationId xmlns:a16="http://schemas.microsoft.com/office/drawing/2014/main" id="{442C4268-E812-B5FB-20D8-77FB120C707E}"/>
              </a:ext>
            </a:extLst>
          </p:cNvPr>
          <p:cNvSpPr txBox="1"/>
          <p:nvPr/>
        </p:nvSpPr>
        <p:spPr>
          <a:xfrm>
            <a:off x="1430350" y="6117798"/>
            <a:ext cx="2376009" cy="313932"/>
          </a:xfrm>
          <a:prstGeom prst="rect">
            <a:avLst/>
          </a:prstGeom>
          <a:noFill/>
        </p:spPr>
        <p:txBody>
          <a:bodyPr wrap="square" rtlCol="0">
            <a:spAutoFit/>
          </a:bodyPr>
          <a:lstStyle/>
          <a:p>
            <a:r>
              <a:rPr lang="en-VN" sz="1440" dirty="0">
                <a:solidFill>
                  <a:schemeClr val="bg1"/>
                </a:solidFill>
                <a:latin typeface="Arial" panose="020B0604020202020204" pitchFamily="34" charset="0"/>
                <a:cs typeface="Arial" panose="020B0604020202020204" pitchFamily="34" charset="0"/>
              </a:rPr>
              <a:t>Lê </a:t>
            </a:r>
            <a:r>
              <a:rPr lang="en-US" sz="1440" dirty="0" err="1">
                <a:solidFill>
                  <a:schemeClr val="bg1"/>
                </a:solidFill>
                <a:latin typeface="Arial" panose="020B0604020202020204" pitchFamily="34" charset="0"/>
                <a:cs typeface="Arial" panose="020B0604020202020204" pitchFamily="34" charset="0"/>
              </a:rPr>
              <a:t>Diệu</a:t>
            </a:r>
            <a:r>
              <a:rPr lang="en-VN" sz="1440" dirty="0">
                <a:solidFill>
                  <a:schemeClr val="bg1"/>
                </a:solidFill>
                <a:latin typeface="Arial" panose="020B0604020202020204" pitchFamily="34" charset="0"/>
                <a:cs typeface="Arial" panose="020B0604020202020204" pitchFamily="34" charset="0"/>
              </a:rPr>
              <a:t> Anh</a:t>
            </a:r>
          </a:p>
        </p:txBody>
      </p:sp>
      <p:sp>
        <p:nvSpPr>
          <p:cNvPr id="2" name="Title 1"/>
          <p:cNvSpPr>
            <a:spLocks noGrp="1"/>
          </p:cNvSpPr>
          <p:nvPr>
            <p:ph type="title"/>
          </p:nvPr>
        </p:nvSpPr>
        <p:spPr>
          <a:xfrm>
            <a:off x="609688" y="1674967"/>
            <a:ext cx="9699797" cy="1175397"/>
          </a:xfrm>
        </p:spPr>
        <p:txBody>
          <a:bodyPr>
            <a:normAutofit fontScale="90000"/>
          </a:bodyPr>
          <a:lstStyle/>
          <a:p>
            <a:r>
              <a:rPr lang="en-US" sz="2880" dirty="0" err="1" smtClean="0">
                <a:latin typeface="Arial" panose="020B0604020202020204" pitchFamily="34" charset="0"/>
                <a:cs typeface="Arial" panose="020B0604020202020204" pitchFamily="34" charset="0"/>
              </a:rPr>
              <a:t>Cài</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đặt</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thuật</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toán</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Kruskal</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tìm</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cây</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khung</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nhỏ</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nhất</a:t>
            </a:r>
            <a:r>
              <a:rPr lang="en-US" sz="2880" dirty="0" smtClean="0">
                <a:latin typeface="Arial" panose="020B0604020202020204" pitchFamily="34" charset="0"/>
                <a:cs typeface="Arial" panose="020B0604020202020204" pitchFamily="34" charset="0"/>
              </a:rPr>
              <a:t> </a:t>
            </a:r>
            <a:r>
              <a:rPr lang="en-US" sz="2880" dirty="0" err="1" smtClean="0">
                <a:latin typeface="Arial" panose="020B0604020202020204" pitchFamily="34" charset="0"/>
                <a:cs typeface="Arial" panose="020B0604020202020204" pitchFamily="34" charset="0"/>
              </a:rPr>
              <a:t>bằng</a:t>
            </a:r>
            <a:r>
              <a:rPr lang="en-US" sz="2880" dirty="0" smtClean="0">
                <a:latin typeface="Arial" panose="020B0604020202020204" pitchFamily="34" charset="0"/>
                <a:cs typeface="Arial" panose="020B0604020202020204" pitchFamily="34" charset="0"/>
              </a:rPr>
              <a:t> Python</a:t>
            </a:r>
            <a:r>
              <a:rPr lang="en-US" sz="2880" dirty="0">
                <a:latin typeface="Arial" panose="020B0604020202020204" pitchFamily="34" charset="0"/>
                <a:cs typeface="Arial" panose="020B0604020202020204" pitchFamily="34" charset="0"/>
              </a:rPr>
              <a:t/>
            </a:r>
            <a:br>
              <a:rPr lang="en-US" sz="2880" dirty="0">
                <a:latin typeface="Arial" panose="020B0604020202020204" pitchFamily="34" charset="0"/>
                <a:cs typeface="Arial" panose="020B0604020202020204" pitchFamily="34" charset="0"/>
              </a:rPr>
            </a:br>
            <a:r>
              <a:rPr lang="en-US" sz="2880" dirty="0">
                <a:latin typeface="Arial" panose="020B0604020202020204" pitchFamily="34" charset="0"/>
                <a:cs typeface="Arial" panose="020B0604020202020204" pitchFamily="34" charset="0"/>
              </a:rPr>
              <a:t/>
            </a:r>
            <a:br>
              <a:rPr lang="en-US" sz="2880" dirty="0">
                <a:latin typeface="Arial" panose="020B0604020202020204" pitchFamily="34" charset="0"/>
                <a:cs typeface="Arial" panose="020B0604020202020204" pitchFamily="34" charset="0"/>
              </a:rPr>
            </a:br>
            <a:r>
              <a:rPr lang="en-US" sz="2880" dirty="0">
                <a:latin typeface="Arial" panose="020B0604020202020204" pitchFamily="34" charset="0"/>
                <a:cs typeface="Arial" panose="020B0604020202020204" pitchFamily="34" charset="0"/>
              </a:rPr>
              <a:t>https://www.programiz.com/online-compiler/9ODvtQfezKj0f</a:t>
            </a:r>
          </a:p>
        </p:txBody>
      </p:sp>
      <p:pic>
        <p:nvPicPr>
          <p:cNvPr id="10" name="Picture 9"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13" name="Picture 12" descr="Dai Nam [PPT] Template 0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4" name="Rectangle 1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23" name="TextBox 22"/>
          <p:cNvSpPr txBox="1"/>
          <p:nvPr/>
        </p:nvSpPr>
        <p:spPr>
          <a:xfrm>
            <a:off x="2377440" y="292892"/>
            <a:ext cx="8151223" cy="488467"/>
          </a:xfrm>
          <a:prstGeom prst="rect">
            <a:avLst/>
          </a:prstGeom>
          <a:noFill/>
        </p:spPr>
        <p:txBody>
          <a:bodyPr wrap="square" rtlCol="0">
            <a:spAutoFit/>
          </a:bodyPr>
          <a:lstStyle/>
          <a:p>
            <a:r>
              <a:rPr lang="en-US" sz="2574" b="1" dirty="0" smtClean="0">
                <a:solidFill>
                  <a:srgbClr val="FF6600"/>
                </a:solidFill>
                <a:latin typeface="Arial"/>
                <a:cs typeface="Arial"/>
              </a:rPr>
              <a:t>CÀI ĐẶT THUẬT TOÁN KRUSKAL BẰNG PYHTON</a:t>
            </a:r>
            <a:endParaRPr lang="en-US" sz="2574" b="1" dirty="0">
              <a:solidFill>
                <a:srgbClr val="FF6600"/>
              </a:solidFill>
              <a:latin typeface="Arial"/>
              <a:cs typeface="Arial"/>
            </a:endParaRPr>
          </a:p>
        </p:txBody>
      </p:sp>
      <p:pic>
        <p:nvPicPr>
          <p:cNvPr id="24" name="Picture 23" descr="Dai Nam [PPT] Template 1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Tree>
    <p:extLst>
      <p:ext uri="{BB962C8B-B14F-4D97-AF65-F5344CB8AC3E}">
        <p14:creationId xmlns:p14="http://schemas.microsoft.com/office/powerpoint/2010/main" val="2172763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ummary Icon Vector Art, Icons, and Graphics for Free Download">
            <a:extLst>
              <a:ext uri="{FF2B5EF4-FFF2-40B4-BE49-F238E27FC236}">
                <a16:creationId xmlns:a16="http://schemas.microsoft.com/office/drawing/2014/main" id="{65F9BC4F-DE3D-9361-42BF-0D7891985B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2443" y="2911631"/>
            <a:ext cx="3435204" cy="34352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ai Nam [PPT] Template 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982157" y="385814"/>
            <a:ext cx="2322083" cy="488467"/>
          </a:xfrm>
          <a:prstGeom prst="rect">
            <a:avLst/>
          </a:prstGeom>
          <a:noFill/>
        </p:spPr>
        <p:txBody>
          <a:bodyPr wrap="square" rtlCol="0">
            <a:spAutoFit/>
          </a:bodyPr>
          <a:lstStyle/>
          <a:p>
            <a:r>
              <a:rPr lang="en-US" sz="2574" b="1" dirty="0">
                <a:solidFill>
                  <a:srgbClr val="FF6600"/>
                </a:solidFill>
                <a:latin typeface="Arial"/>
                <a:cs typeface="Arial"/>
              </a:rPr>
              <a:t>TỔNG KẾT</a:t>
            </a:r>
          </a:p>
        </p:txBody>
      </p:sp>
      <p:pic>
        <p:nvPicPr>
          <p:cNvPr id="25" name="Picture 24" descr="Dai Nam [PPT] Template 1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2" name="TextBox 1">
            <a:extLst>
              <a:ext uri="{FF2B5EF4-FFF2-40B4-BE49-F238E27FC236}">
                <a16:creationId xmlns:a16="http://schemas.microsoft.com/office/drawing/2014/main" id="{821403C3-9C8D-211A-A95A-0F9D1EAEDCC0}"/>
              </a:ext>
            </a:extLst>
          </p:cNvPr>
          <p:cNvSpPr txBox="1"/>
          <p:nvPr/>
        </p:nvSpPr>
        <p:spPr>
          <a:xfrm>
            <a:off x="1162680" y="1824349"/>
            <a:ext cx="7638953" cy="2896434"/>
          </a:xfrm>
          <a:prstGeom prst="rect">
            <a:avLst/>
          </a:prstGeom>
          <a:noFill/>
        </p:spPr>
        <p:txBody>
          <a:bodyPr wrap="square">
            <a:spAutoFit/>
          </a:bodyPr>
          <a:lstStyle/>
          <a:p>
            <a:pPr marL="294208" indent="-294208" algn="just">
              <a:lnSpc>
                <a:spcPct val="150000"/>
              </a:lnSpc>
              <a:spcAft>
                <a:spcPts val="412"/>
              </a:spcAft>
              <a:buFont typeface="Wingdings" pitchFamily="2" charset="2"/>
              <a:buChar char="ü"/>
            </a:pP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khung</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nhất</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của</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thị</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294208" indent="-294208" algn="just">
              <a:lnSpc>
                <a:spcPct val="150000"/>
              </a:lnSpc>
              <a:spcAft>
                <a:spcPts val="412"/>
              </a:spcAft>
              <a:buFont typeface="Wingdings" pitchFamily="2" charset="2"/>
              <a:buChar char="ü"/>
            </a:pP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Áp</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dung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toán</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Kruskal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khung</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nhất</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của</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thị</a:t>
            </a: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p>
          <a:p>
            <a:pPr marL="294208" indent="-294208" algn="just">
              <a:lnSpc>
                <a:spcPct val="150000"/>
              </a:lnSpc>
              <a:spcAft>
                <a:spcPts val="412"/>
              </a:spcAft>
              <a:buFont typeface="Wingdings" pitchFamily="2" charset="2"/>
              <a:buChar char="ü"/>
            </a:pP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Cài</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đặt</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thuật</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toán</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Kruskal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tìm</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cây</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khung</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nhỏ</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nhất</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dirty="0" err="1">
                <a:solidFill>
                  <a:srgbClr val="000000"/>
                </a:solidFill>
                <a:latin typeface="Arial" panose="020B0604020202020204" pitchFamily="34" charset="0"/>
                <a:ea typeface="Calibri" panose="020F0502020204030204" pitchFamily="34" charset="0"/>
                <a:cs typeface="Arial" panose="020B0604020202020204" pitchFamily="34" charset="0"/>
              </a:rPr>
              <a:t>bằng</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Python.</a:t>
            </a:r>
          </a:p>
        </p:txBody>
      </p:sp>
      <p:pic>
        <p:nvPicPr>
          <p:cNvPr id="6" name="Picture 5"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550269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2084" cy="6858000"/>
          </a:xfrm>
          <a:prstGeom prst="rect">
            <a:avLst/>
          </a:prstGeom>
        </p:spPr>
      </p:pic>
      <p:pic>
        <p:nvPicPr>
          <p:cNvPr id="3" name="Picture 2"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9447" y="6337584"/>
            <a:ext cx="10972637" cy="520416"/>
          </a:xfrm>
          <a:prstGeom prst="rect">
            <a:avLst/>
          </a:prstGeom>
        </p:spPr>
      </p:pic>
      <p:pic>
        <p:nvPicPr>
          <p:cNvPr id="4" name="Picture 3" descr="Dai Nam [PPT] Template 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6" y="0"/>
            <a:ext cx="3573181" cy="6858000"/>
          </a:xfrm>
          <a:prstGeom prst="rect">
            <a:avLst/>
          </a:prstGeom>
        </p:spPr>
      </p:pic>
      <p:pic>
        <p:nvPicPr>
          <p:cNvPr id="6" name="Picture 5" descr="Dai Nam [PPT] Template 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6" y="274582"/>
            <a:ext cx="3144351" cy="6298115"/>
          </a:xfrm>
          <a:prstGeom prst="rect">
            <a:avLst/>
          </a:prstGeom>
        </p:spPr>
      </p:pic>
      <p:pic>
        <p:nvPicPr>
          <p:cNvPr id="7" name="Picture 6" descr="Dai Nam [PPT] Template 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5275" y="557956"/>
            <a:ext cx="2002091" cy="1816945"/>
          </a:xfrm>
          <a:prstGeom prst="rect">
            <a:avLst/>
          </a:prstGeom>
        </p:spPr>
      </p:pic>
      <p:sp>
        <p:nvSpPr>
          <p:cNvPr id="10" name="TextBox 9"/>
          <p:cNvSpPr txBox="1"/>
          <p:nvPr/>
        </p:nvSpPr>
        <p:spPr>
          <a:xfrm>
            <a:off x="4805904" y="2935701"/>
            <a:ext cx="5740832" cy="1754326"/>
          </a:xfrm>
          <a:prstGeom prst="rect">
            <a:avLst/>
          </a:prstGeom>
          <a:noFill/>
        </p:spPr>
        <p:txBody>
          <a:bodyPr wrap="square" rtlCol="0">
            <a:spAutoFit/>
          </a:bodyPr>
          <a:lstStyle/>
          <a:p>
            <a:pPr algn="ctr"/>
            <a:r>
              <a:rPr lang="vi-VN" sz="5400" b="1" dirty="0">
                <a:solidFill>
                  <a:srgbClr val="FFFFFF"/>
                </a:solidFill>
                <a:latin typeface="Arial"/>
                <a:cs typeface="Arial"/>
              </a:rPr>
              <a:t>Thank you for your attention! </a:t>
            </a:r>
            <a:endParaRPr lang="en-US" sz="5400" b="1" dirty="0">
              <a:solidFill>
                <a:srgbClr val="FFFFFF"/>
              </a:solidFill>
              <a:latin typeface="Arial"/>
              <a:cs typeface="Arial"/>
            </a:endParaRPr>
          </a:p>
        </p:txBody>
      </p:sp>
    </p:spTree>
    <p:extLst>
      <p:ext uri="{BB962C8B-B14F-4D97-AF65-F5344CB8AC3E}">
        <p14:creationId xmlns:p14="http://schemas.microsoft.com/office/powerpoint/2010/main" val="1282216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5" y="1"/>
            <a:ext cx="12172265" cy="6858000"/>
          </a:xfrm>
          <a:prstGeom prst="rect">
            <a:avLst/>
          </a:prstGeom>
        </p:spPr>
      </p:pic>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9113" y="6355690"/>
            <a:ext cx="10972637" cy="520416"/>
          </a:xfrm>
          <a:prstGeom prst="rect">
            <a:avLst/>
          </a:prstGeom>
        </p:spPr>
      </p:pic>
      <p:pic>
        <p:nvPicPr>
          <p:cNvPr id="4" name="Picture 3" descr="Dai Nam [PPT] Template 0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9" y="1"/>
            <a:ext cx="3573181" cy="6858000"/>
          </a:xfrm>
          <a:prstGeom prst="rect">
            <a:avLst/>
          </a:prstGeom>
        </p:spPr>
      </p:pic>
      <p:pic>
        <p:nvPicPr>
          <p:cNvPr id="6" name="Picture 5" descr="Dai Nam [PPT] Template 03.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5" y="240806"/>
            <a:ext cx="3144351" cy="6298115"/>
          </a:xfrm>
          <a:prstGeom prst="rect">
            <a:avLst/>
          </a:prstGeom>
        </p:spPr>
      </p:pic>
      <p:pic>
        <p:nvPicPr>
          <p:cNvPr id="7" name="Picture 6" descr="Dai Nam [PPT] Template 04.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5431" y="40999"/>
            <a:ext cx="1794389" cy="1628451"/>
          </a:xfrm>
          <a:prstGeom prst="rect">
            <a:avLst/>
          </a:prstGeom>
        </p:spPr>
      </p:pic>
      <p:sp>
        <p:nvSpPr>
          <p:cNvPr id="10" name="TextBox 9"/>
          <p:cNvSpPr txBox="1"/>
          <p:nvPr/>
        </p:nvSpPr>
        <p:spPr>
          <a:xfrm>
            <a:off x="2989809" y="2104354"/>
            <a:ext cx="9433260" cy="1908215"/>
          </a:xfrm>
          <a:prstGeom prst="rect">
            <a:avLst/>
          </a:prstGeom>
          <a:noFill/>
        </p:spPr>
        <p:txBody>
          <a:bodyPr wrap="square" rtlCol="0">
            <a:spAutoFit/>
          </a:bodyPr>
          <a:lstStyle/>
          <a:p>
            <a:pPr algn="ctr" fontAlgn="auto">
              <a:spcAft>
                <a:spcPts val="1200"/>
              </a:spcAft>
              <a:buFont typeface="Arial" pitchFamily="34" charset="0"/>
              <a:buNone/>
              <a:defRPr/>
            </a:pPr>
            <a:r>
              <a:rPr lang="en-US" sz="2800" b="1" dirty="0" smtClean="0">
                <a:solidFill>
                  <a:schemeClr val="bg1"/>
                </a:solidFill>
                <a:latin typeface="Arial" panose="020B0604020202020204" pitchFamily="34" charset="0"/>
                <a:cs typeface="Arial" panose="020B0604020202020204" pitchFamily="34" charset="0"/>
              </a:rPr>
              <a:t>CHƯƠNG 9</a:t>
            </a:r>
            <a:endParaRPr lang="en-US" sz="2400" b="1" dirty="0" smtClean="0">
              <a:solidFill>
                <a:schemeClr val="bg1"/>
              </a:solidFill>
              <a:latin typeface="Arial" panose="020B0604020202020204" pitchFamily="34" charset="0"/>
              <a:cs typeface="Arial" panose="020B0604020202020204" pitchFamily="34" charset="0"/>
            </a:endParaRPr>
          </a:p>
          <a:p>
            <a:pPr algn="ctr" fontAlgn="auto">
              <a:spcAft>
                <a:spcPts val="1200"/>
              </a:spcAft>
              <a:buFont typeface="Arial" pitchFamily="34" charset="0"/>
              <a:buNone/>
              <a:defRPr/>
            </a:pPr>
            <a:r>
              <a:rPr lang="en-US" sz="4000" b="1" dirty="0" smtClean="0">
                <a:solidFill>
                  <a:schemeClr val="bg1"/>
                </a:solidFill>
                <a:latin typeface="Arial" panose="020B0604020202020204" pitchFamily="34" charset="0"/>
                <a:cs typeface="Arial" panose="020B0604020202020204" pitchFamily="34" charset="0"/>
              </a:rPr>
              <a:t>CÂY KHUNG NHỎ NHẤT VÀ ĐƯỜNG ĐI NGẮN NHẤT TRÊN ĐỒ THỊ</a:t>
            </a:r>
            <a:endParaRPr lang="en-US" sz="4800" b="1" dirty="0">
              <a:solidFill>
                <a:srgbClr val="FFFFFF"/>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F23CB56-C369-00EF-B431-D9E50F0ACDBE}"/>
              </a:ext>
            </a:extLst>
          </p:cNvPr>
          <p:cNvSpPr txBox="1"/>
          <p:nvPr/>
        </p:nvSpPr>
        <p:spPr>
          <a:xfrm>
            <a:off x="6253608" y="4645027"/>
            <a:ext cx="5581632" cy="1184940"/>
          </a:xfrm>
          <a:prstGeom prst="rect">
            <a:avLst/>
          </a:prstGeom>
          <a:noFill/>
        </p:spPr>
        <p:txBody>
          <a:bodyPr wrap="square">
            <a:spAutoFit/>
          </a:bodyPr>
          <a:lstStyle/>
          <a:p>
            <a:pPr algn="ctr" fontAlgn="auto">
              <a:buFont typeface="Arial" pitchFamily="34" charset="0"/>
              <a:buNone/>
              <a:defRPr/>
            </a:pPr>
            <a:r>
              <a:rPr lang="en-US" sz="2400" b="1" i="1" dirty="0" err="1" smtClean="0">
                <a:solidFill>
                  <a:schemeClr val="bg1"/>
                </a:solidFill>
                <a:latin typeface="Arial" panose="020B0604020202020204" pitchFamily="34" charset="0"/>
                <a:cs typeface="Arial" panose="020B0604020202020204" pitchFamily="34" charset="0"/>
              </a:rPr>
              <a:t>Giảng</a:t>
            </a:r>
            <a:r>
              <a:rPr lang="en-US" sz="2400" b="1" i="1" dirty="0" smtClean="0">
                <a:solidFill>
                  <a:schemeClr val="bg1"/>
                </a:solidFill>
                <a:latin typeface="Arial" panose="020B0604020202020204" pitchFamily="34" charset="0"/>
                <a:cs typeface="Arial" panose="020B0604020202020204" pitchFamily="34" charset="0"/>
              </a:rPr>
              <a:t> </a:t>
            </a:r>
            <a:r>
              <a:rPr lang="en-US" sz="2400" b="1" i="1" dirty="0" err="1" smtClean="0">
                <a:solidFill>
                  <a:schemeClr val="bg1"/>
                </a:solidFill>
                <a:latin typeface="Arial" panose="020B0604020202020204" pitchFamily="34" charset="0"/>
                <a:cs typeface="Arial" panose="020B0604020202020204" pitchFamily="34" charset="0"/>
              </a:rPr>
              <a:t>viên</a:t>
            </a:r>
            <a:r>
              <a:rPr lang="vi-VN" sz="2400" b="1" i="1" dirty="0" smtClean="0">
                <a:solidFill>
                  <a:schemeClr val="bg1"/>
                </a:solidFill>
                <a:latin typeface="Arial" panose="020B0604020202020204" pitchFamily="34" charset="0"/>
                <a:cs typeface="Arial" panose="020B0604020202020204" pitchFamily="34" charset="0"/>
              </a:rPr>
              <a:t>: </a:t>
            </a:r>
            <a:r>
              <a:rPr lang="vi-VN" sz="2400" b="1" i="1" dirty="0">
                <a:solidFill>
                  <a:schemeClr val="bg1"/>
                </a:solidFill>
                <a:latin typeface="Arial" panose="020B0604020202020204" pitchFamily="34" charset="0"/>
                <a:cs typeface="Arial" panose="020B0604020202020204" pitchFamily="34" charset="0"/>
              </a:rPr>
              <a:t>Lê </a:t>
            </a:r>
            <a:r>
              <a:rPr lang="en-US" sz="2400" b="1" i="1" dirty="0" err="1" smtClean="0">
                <a:solidFill>
                  <a:schemeClr val="bg1"/>
                </a:solidFill>
                <a:latin typeface="Arial" panose="020B0604020202020204" pitchFamily="34" charset="0"/>
                <a:cs typeface="Arial" panose="020B0604020202020204" pitchFamily="34" charset="0"/>
              </a:rPr>
              <a:t>Diệu</a:t>
            </a:r>
            <a:r>
              <a:rPr lang="vi-VN" sz="2400" b="1" i="1" dirty="0" smtClean="0">
                <a:solidFill>
                  <a:schemeClr val="bg1"/>
                </a:solidFill>
                <a:latin typeface="Arial" panose="020B0604020202020204" pitchFamily="34" charset="0"/>
                <a:cs typeface="Arial" panose="020B0604020202020204" pitchFamily="34" charset="0"/>
              </a:rPr>
              <a:t> Anh</a:t>
            </a:r>
            <a:endParaRPr lang="en-US" sz="2400" b="1" i="1" dirty="0" smtClean="0">
              <a:solidFill>
                <a:schemeClr val="bg1"/>
              </a:solidFill>
              <a:latin typeface="Arial" panose="020B0604020202020204" pitchFamily="34" charset="0"/>
              <a:cs typeface="Arial" panose="020B0604020202020204" pitchFamily="34" charset="0"/>
            </a:endParaRPr>
          </a:p>
          <a:p>
            <a:pPr algn="ctr" fontAlgn="auto">
              <a:buFont typeface="Arial" pitchFamily="34" charset="0"/>
              <a:buNone/>
              <a:defRPr/>
            </a:pPr>
            <a:endParaRPr lang="en-US" sz="2400" b="1" i="1" dirty="0" smtClean="0">
              <a:solidFill>
                <a:schemeClr val="bg1"/>
              </a:solidFill>
              <a:latin typeface="Arial" panose="020B0604020202020204" pitchFamily="34" charset="0"/>
              <a:cs typeface="Arial" panose="020B0604020202020204" pitchFamily="34" charset="0"/>
            </a:endParaRPr>
          </a:p>
          <a:p>
            <a:pPr algn="ctr" fontAlgn="auto">
              <a:buFont typeface="Arial" pitchFamily="34" charset="0"/>
              <a:buNone/>
              <a:defRPr/>
            </a:pPr>
            <a:r>
              <a:rPr lang="en-US" sz="2200" b="1" i="1" dirty="0" err="1" smtClean="0">
                <a:solidFill>
                  <a:schemeClr val="bg1"/>
                </a:solidFill>
                <a:latin typeface="Arial" panose="020B0604020202020204" pitchFamily="34" charset="0"/>
                <a:cs typeface="Arial" panose="020B0604020202020204" pitchFamily="34" charset="0"/>
              </a:rPr>
              <a:t>Đại</a:t>
            </a:r>
            <a:r>
              <a:rPr lang="en-US" sz="2200" b="1" i="1" dirty="0" smtClean="0">
                <a:solidFill>
                  <a:schemeClr val="bg1"/>
                </a:solidFill>
                <a:latin typeface="Arial" panose="020B0604020202020204" pitchFamily="34" charset="0"/>
                <a:cs typeface="Arial" panose="020B0604020202020204" pitchFamily="34" charset="0"/>
              </a:rPr>
              <a:t> Nam, </a:t>
            </a:r>
            <a:r>
              <a:rPr lang="en-US" sz="2200" b="1" i="1" dirty="0" err="1" smtClean="0">
                <a:solidFill>
                  <a:schemeClr val="bg1"/>
                </a:solidFill>
                <a:latin typeface="Arial" panose="020B0604020202020204" pitchFamily="34" charset="0"/>
                <a:cs typeface="Arial" panose="020B0604020202020204" pitchFamily="34" charset="0"/>
              </a:rPr>
              <a:t>ngày</a:t>
            </a:r>
            <a:r>
              <a:rPr lang="en-US" sz="2200" b="1" i="1" dirty="0" smtClean="0">
                <a:solidFill>
                  <a:schemeClr val="bg1"/>
                </a:solidFill>
                <a:latin typeface="Arial" panose="020B0604020202020204" pitchFamily="34" charset="0"/>
                <a:cs typeface="Arial" panose="020B0604020202020204" pitchFamily="34" charset="0"/>
              </a:rPr>
              <a:t> 28 </a:t>
            </a:r>
            <a:r>
              <a:rPr lang="en-US" sz="2200" b="1" i="1" dirty="0" err="1" smtClean="0">
                <a:solidFill>
                  <a:schemeClr val="bg1"/>
                </a:solidFill>
                <a:latin typeface="Arial" panose="020B0604020202020204" pitchFamily="34" charset="0"/>
                <a:cs typeface="Arial" panose="020B0604020202020204" pitchFamily="34" charset="0"/>
              </a:rPr>
              <a:t>tháng</a:t>
            </a:r>
            <a:r>
              <a:rPr lang="en-US" sz="2200" b="1" i="1" dirty="0" smtClean="0">
                <a:solidFill>
                  <a:schemeClr val="bg1"/>
                </a:solidFill>
                <a:latin typeface="Arial" panose="020B0604020202020204" pitchFamily="34" charset="0"/>
                <a:cs typeface="Arial" panose="020B0604020202020204" pitchFamily="34" charset="0"/>
              </a:rPr>
              <a:t> 8 </a:t>
            </a:r>
            <a:r>
              <a:rPr lang="en-US" sz="2200" b="1" i="1" dirty="0" err="1" smtClean="0">
                <a:solidFill>
                  <a:schemeClr val="bg1"/>
                </a:solidFill>
                <a:latin typeface="Arial" panose="020B0604020202020204" pitchFamily="34" charset="0"/>
                <a:cs typeface="Arial" panose="020B0604020202020204" pitchFamily="34" charset="0"/>
              </a:rPr>
              <a:t>năm</a:t>
            </a:r>
            <a:r>
              <a:rPr lang="en-US" sz="2200" b="1" i="1" dirty="0" smtClean="0">
                <a:solidFill>
                  <a:schemeClr val="bg1"/>
                </a:solidFill>
                <a:latin typeface="Arial" panose="020B0604020202020204" pitchFamily="34" charset="0"/>
                <a:cs typeface="Arial" panose="020B0604020202020204" pitchFamily="34" charset="0"/>
              </a:rPr>
              <a:t> 2024</a:t>
            </a:r>
            <a:endParaRPr lang="en-US" sz="2200" i="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D96390A-84A5-B561-6D73-4F9001D84716}"/>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1</a:t>
            </a:r>
          </a:p>
        </p:txBody>
      </p:sp>
    </p:spTree>
    <p:extLst>
      <p:ext uri="{BB962C8B-B14F-4D97-AF65-F5344CB8AC3E}">
        <p14:creationId xmlns:p14="http://schemas.microsoft.com/office/powerpoint/2010/main" val="248768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330108" y="508691"/>
            <a:ext cx="12471550" cy="6587960"/>
          </a:xfrm>
          <a:prstGeom prst="rect">
            <a:avLst/>
          </a:prstGeom>
        </p:spPr>
      </p:pic>
      <p:pic>
        <p:nvPicPr>
          <p:cNvPr id="8" name="Picture 7"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91172" y="101970"/>
            <a:ext cx="3654322" cy="523220"/>
          </a:xfrm>
          <a:prstGeom prst="rect">
            <a:avLst/>
          </a:prstGeom>
          <a:noFill/>
        </p:spPr>
        <p:txBody>
          <a:bodyPr wrap="square" rtlCol="0">
            <a:spAutoFit/>
          </a:bodyPr>
          <a:lstStyle/>
          <a:p>
            <a:pPr algn="r"/>
            <a:r>
              <a:rPr lang="en-US" sz="2800" dirty="0" smtClean="0">
                <a:solidFill>
                  <a:srgbClr val="FF6600"/>
                </a:solidFill>
                <a:latin typeface="Arial"/>
                <a:cs typeface="Arial"/>
              </a:rPr>
              <a:t>KHỞI ĐỘNG</a:t>
            </a:r>
            <a:endParaRPr lang="en-US" sz="2800" dirty="0">
              <a:solidFill>
                <a:srgbClr val="FF6600"/>
              </a:solidFill>
              <a:latin typeface="Arial"/>
              <a:cs typeface="Arial"/>
            </a:endParaRPr>
          </a:p>
        </p:txBody>
      </p:sp>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a:solidFill>
                  <a:schemeClr val="bg1"/>
                </a:solidFill>
                <a:latin typeface="Arial" panose="020B0604020202020204" pitchFamily="34" charset="0"/>
                <a:cs typeface="Arial" panose="020B0604020202020204" pitchFamily="34" charset="0"/>
              </a:rPr>
              <a:t>Lê Tuấn Anh</a:t>
            </a: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18" name="AutoShape 2" descr="Bạn đã biết gì về bài toán 7 cây cầu, câu đố đã đặt nền móng cho một mảng  toán học mới"/>
          <p:cNvSpPr>
            <a:spLocks noChangeAspect="1" noChangeArrowheads="1"/>
          </p:cNvSpPr>
          <p:nvPr/>
        </p:nvSpPr>
        <p:spPr bwMode="auto">
          <a:xfrm>
            <a:off x="199841" y="-100197"/>
            <a:ext cx="260534" cy="2605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FC9D70D8-2DB6-6376-F0A7-C565B5BE336F}"/>
              </a:ext>
            </a:extLst>
          </p:cNvPr>
          <p:cNvGrpSpPr/>
          <p:nvPr/>
        </p:nvGrpSpPr>
        <p:grpSpPr>
          <a:xfrm>
            <a:off x="0" y="6337584"/>
            <a:ext cx="12191993" cy="520416"/>
            <a:chOff x="7" y="6327424"/>
            <a:chExt cx="12191993" cy="520416"/>
          </a:xfrm>
        </p:grpSpPr>
        <p:pic>
          <p:nvPicPr>
            <p:cNvPr id="30" name="Picture 29" descr="Dai Nam [PPT] Template 05.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31" name="Rectangle 30">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442C4268-E812-B5FB-20D8-77FB120C707E}"/>
              </a:ext>
            </a:extLst>
          </p:cNvPr>
          <p:cNvSpPr txBox="1"/>
          <p:nvPr/>
        </p:nvSpPr>
        <p:spPr>
          <a:xfrm>
            <a:off x="121935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4" name="TextBox 13">
            <a:extLst>
              <a:ext uri="{FF2B5EF4-FFF2-40B4-BE49-F238E27FC236}">
                <a16:creationId xmlns:a16="http://schemas.microsoft.com/office/drawing/2014/main" id="{7D96390A-84A5-B561-6D73-4F9001D84716}"/>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2</a:t>
            </a:r>
            <a:endParaRPr lang="en-US" sz="1158" dirty="0">
              <a:solidFill>
                <a:schemeClr val="bg1"/>
              </a:solidFill>
              <a:latin typeface="Arial"/>
              <a:cs typeface="Arial"/>
            </a:endParaRPr>
          </a:p>
        </p:txBody>
      </p:sp>
      <p:pic>
        <p:nvPicPr>
          <p:cNvPr id="2" name="Picture 1"/>
          <p:cNvPicPr>
            <a:picLocks noChangeAspect="1"/>
          </p:cNvPicPr>
          <p:nvPr/>
        </p:nvPicPr>
        <p:blipFill>
          <a:blip r:embed="rId7"/>
          <a:stretch>
            <a:fillRect/>
          </a:stretch>
        </p:blipFill>
        <p:spPr>
          <a:xfrm>
            <a:off x="351917" y="3114671"/>
            <a:ext cx="1436131" cy="1115114"/>
          </a:xfrm>
          <a:prstGeom prst="rect">
            <a:avLst/>
          </a:prstGeom>
        </p:spPr>
      </p:pic>
      <p:pic>
        <p:nvPicPr>
          <p:cNvPr id="4" name="Picture 3"/>
          <p:cNvPicPr>
            <a:picLocks noChangeAspect="1"/>
          </p:cNvPicPr>
          <p:nvPr/>
        </p:nvPicPr>
        <p:blipFill>
          <a:blip r:embed="rId8"/>
          <a:stretch>
            <a:fillRect/>
          </a:stretch>
        </p:blipFill>
        <p:spPr>
          <a:xfrm>
            <a:off x="10384720" y="3240394"/>
            <a:ext cx="1460774" cy="989391"/>
          </a:xfrm>
          <a:prstGeom prst="rect">
            <a:avLst/>
          </a:prstGeom>
        </p:spPr>
      </p:pic>
      <p:sp>
        <p:nvSpPr>
          <p:cNvPr id="27" name="TextBox 26"/>
          <p:cNvSpPr txBox="1"/>
          <p:nvPr/>
        </p:nvSpPr>
        <p:spPr>
          <a:xfrm rot="18941851">
            <a:off x="1887083" y="2323228"/>
            <a:ext cx="1008793" cy="400110"/>
          </a:xfrm>
          <a:prstGeom prst="rect">
            <a:avLst/>
          </a:prstGeom>
          <a:noFill/>
        </p:spPr>
        <p:txBody>
          <a:bodyPr wrap="square" rtlCol="0">
            <a:spAutoFit/>
          </a:bodyPr>
          <a:lstStyle/>
          <a:p>
            <a:r>
              <a:rPr lang="en-US" sz="2000" dirty="0" smtClean="0">
                <a:solidFill>
                  <a:srgbClr val="FF6600"/>
                </a:solidFill>
                <a:latin typeface="Arial"/>
                <a:cs typeface="Arial"/>
              </a:rPr>
              <a:t>3 km</a:t>
            </a:r>
            <a:endParaRPr lang="en-US" sz="2000" dirty="0">
              <a:solidFill>
                <a:srgbClr val="FF6600"/>
              </a:solidFill>
              <a:latin typeface="Arial"/>
              <a:cs typeface="Arial"/>
            </a:endParaRPr>
          </a:p>
        </p:txBody>
      </p:sp>
      <p:sp>
        <p:nvSpPr>
          <p:cNvPr id="23" name="Rounded Rectangle 22"/>
          <p:cNvSpPr/>
          <p:nvPr/>
        </p:nvSpPr>
        <p:spPr>
          <a:xfrm>
            <a:off x="2854743" y="1384300"/>
            <a:ext cx="1536701" cy="6435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b="1" dirty="0" err="1" smtClean="0">
                <a:solidFill>
                  <a:schemeClr val="bg1"/>
                </a:solidFill>
                <a:latin typeface="Arial" panose="020B0604020202020204" pitchFamily="34" charset="0"/>
                <a:cs typeface="Arial" panose="020B0604020202020204" pitchFamily="34" charset="0"/>
              </a:rPr>
              <a:t>XaLa</a:t>
            </a:r>
            <a:endParaRPr lang="en-US" sz="2800" b="1" dirty="0">
              <a:solidFill>
                <a:schemeClr val="bg1"/>
              </a:solidFill>
              <a:latin typeface="Arial" panose="020B0604020202020204" pitchFamily="34" charset="0"/>
              <a:cs typeface="Arial" panose="020B0604020202020204" pitchFamily="34" charset="0"/>
            </a:endParaRPr>
          </a:p>
        </p:txBody>
      </p:sp>
      <p:sp>
        <p:nvSpPr>
          <p:cNvPr id="32" name="Rounded Rectangle 31"/>
          <p:cNvSpPr/>
          <p:nvPr/>
        </p:nvSpPr>
        <p:spPr>
          <a:xfrm>
            <a:off x="7039948" y="1352473"/>
            <a:ext cx="2509246" cy="6435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600" b="1" dirty="0" err="1" smtClean="0">
                <a:solidFill>
                  <a:schemeClr val="bg1"/>
                </a:solidFill>
                <a:latin typeface="Arial" panose="020B0604020202020204" pitchFamily="34" charset="0"/>
                <a:cs typeface="Arial" panose="020B0604020202020204" pitchFamily="34" charset="0"/>
              </a:rPr>
              <a:t>Quang</a:t>
            </a:r>
            <a:r>
              <a:rPr lang="en-US" sz="2600" b="1" dirty="0" smtClean="0">
                <a:solidFill>
                  <a:schemeClr val="bg1"/>
                </a:solidFill>
                <a:latin typeface="Arial" panose="020B0604020202020204" pitchFamily="34" charset="0"/>
                <a:cs typeface="Arial" panose="020B0604020202020204" pitchFamily="34" charset="0"/>
              </a:rPr>
              <a:t> </a:t>
            </a:r>
            <a:r>
              <a:rPr lang="en-US" sz="2600" b="1" dirty="0" err="1" smtClean="0">
                <a:solidFill>
                  <a:schemeClr val="bg1"/>
                </a:solidFill>
                <a:latin typeface="Arial" panose="020B0604020202020204" pitchFamily="34" charset="0"/>
                <a:cs typeface="Arial" panose="020B0604020202020204" pitchFamily="34" charset="0"/>
              </a:rPr>
              <a:t>Trung</a:t>
            </a:r>
            <a:endParaRPr lang="en-US" sz="2600" b="1" dirty="0">
              <a:solidFill>
                <a:schemeClr val="bg1"/>
              </a:solidFill>
              <a:latin typeface="Arial" panose="020B0604020202020204" pitchFamily="34" charset="0"/>
              <a:cs typeface="Arial" panose="020B0604020202020204" pitchFamily="34" charset="0"/>
            </a:endParaRPr>
          </a:p>
        </p:txBody>
      </p:sp>
      <p:sp>
        <p:nvSpPr>
          <p:cNvPr id="33" name="Rounded Rectangle 32"/>
          <p:cNvSpPr/>
          <p:nvPr/>
        </p:nvSpPr>
        <p:spPr>
          <a:xfrm>
            <a:off x="2892184" y="5006237"/>
            <a:ext cx="2352915" cy="6435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600" b="1" dirty="0" err="1" smtClean="0">
                <a:solidFill>
                  <a:schemeClr val="bg1"/>
                </a:solidFill>
                <a:latin typeface="Arial" panose="020B0604020202020204" pitchFamily="34" charset="0"/>
                <a:cs typeface="Arial" panose="020B0604020202020204" pitchFamily="34" charset="0"/>
              </a:rPr>
              <a:t>Phùng</a:t>
            </a:r>
            <a:r>
              <a:rPr lang="en-US" sz="2600" b="1" dirty="0" smtClean="0">
                <a:solidFill>
                  <a:schemeClr val="bg1"/>
                </a:solidFill>
                <a:latin typeface="Arial" panose="020B0604020202020204" pitchFamily="34" charset="0"/>
                <a:cs typeface="Arial" panose="020B0604020202020204" pitchFamily="34" charset="0"/>
              </a:rPr>
              <a:t> </a:t>
            </a:r>
            <a:r>
              <a:rPr lang="en-US" sz="2600" b="1" dirty="0" err="1" smtClean="0">
                <a:solidFill>
                  <a:schemeClr val="bg1"/>
                </a:solidFill>
                <a:latin typeface="Arial" panose="020B0604020202020204" pitchFamily="34" charset="0"/>
                <a:cs typeface="Arial" panose="020B0604020202020204" pitchFamily="34" charset="0"/>
              </a:rPr>
              <a:t>Hưng</a:t>
            </a:r>
            <a:endParaRPr lang="en-US" sz="2600" b="1" dirty="0">
              <a:solidFill>
                <a:schemeClr val="bg1"/>
              </a:solidFill>
              <a:latin typeface="Arial" panose="020B0604020202020204" pitchFamily="34" charset="0"/>
              <a:cs typeface="Arial" panose="020B0604020202020204" pitchFamily="34" charset="0"/>
            </a:endParaRPr>
          </a:p>
        </p:txBody>
      </p:sp>
      <p:sp>
        <p:nvSpPr>
          <p:cNvPr id="34" name="Rounded Rectangle 33"/>
          <p:cNvSpPr/>
          <p:nvPr/>
        </p:nvSpPr>
        <p:spPr>
          <a:xfrm>
            <a:off x="7327992" y="4960357"/>
            <a:ext cx="2195331" cy="6435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b="1" dirty="0" err="1" smtClean="0">
                <a:solidFill>
                  <a:schemeClr val="bg1"/>
                </a:solidFill>
                <a:latin typeface="Arial" panose="020B0604020202020204" pitchFamily="34" charset="0"/>
                <a:cs typeface="Arial" panose="020B0604020202020204" pitchFamily="34" charset="0"/>
              </a:rPr>
              <a:t>Văn</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Phú</a:t>
            </a:r>
            <a:endParaRPr lang="en-US" sz="2800" b="1" dirty="0">
              <a:solidFill>
                <a:schemeClr val="bg1"/>
              </a:solidFill>
              <a:latin typeface="Arial" panose="020B0604020202020204" pitchFamily="34" charset="0"/>
              <a:cs typeface="Arial" panose="020B0604020202020204" pitchFamily="34" charset="0"/>
            </a:endParaRPr>
          </a:p>
        </p:txBody>
      </p:sp>
      <p:sp>
        <p:nvSpPr>
          <p:cNvPr id="35" name="TextBox 34"/>
          <p:cNvSpPr txBox="1"/>
          <p:nvPr/>
        </p:nvSpPr>
        <p:spPr>
          <a:xfrm rot="1847963">
            <a:off x="2130374" y="4476154"/>
            <a:ext cx="1008793" cy="400110"/>
          </a:xfrm>
          <a:prstGeom prst="rect">
            <a:avLst/>
          </a:prstGeom>
          <a:noFill/>
        </p:spPr>
        <p:txBody>
          <a:bodyPr wrap="square" rtlCol="0">
            <a:spAutoFit/>
          </a:bodyPr>
          <a:lstStyle/>
          <a:p>
            <a:r>
              <a:rPr lang="en-US" sz="2000" dirty="0">
                <a:solidFill>
                  <a:srgbClr val="FF6600"/>
                </a:solidFill>
                <a:latin typeface="Arial"/>
                <a:cs typeface="Arial"/>
              </a:rPr>
              <a:t>1</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37" name="TextBox 36"/>
          <p:cNvSpPr txBox="1"/>
          <p:nvPr/>
        </p:nvSpPr>
        <p:spPr>
          <a:xfrm>
            <a:off x="5782149" y="5300409"/>
            <a:ext cx="1008793" cy="400110"/>
          </a:xfrm>
          <a:prstGeom prst="rect">
            <a:avLst/>
          </a:prstGeom>
          <a:noFill/>
        </p:spPr>
        <p:txBody>
          <a:bodyPr wrap="square" rtlCol="0">
            <a:spAutoFit/>
          </a:bodyPr>
          <a:lstStyle/>
          <a:p>
            <a:r>
              <a:rPr lang="en-US" sz="2000" dirty="0">
                <a:solidFill>
                  <a:srgbClr val="FF6600"/>
                </a:solidFill>
                <a:latin typeface="Arial"/>
                <a:cs typeface="Arial"/>
              </a:rPr>
              <a:t>5</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38" name="TextBox 37"/>
          <p:cNvSpPr txBox="1"/>
          <p:nvPr/>
        </p:nvSpPr>
        <p:spPr>
          <a:xfrm>
            <a:off x="5342774" y="1349420"/>
            <a:ext cx="1008793" cy="400110"/>
          </a:xfrm>
          <a:prstGeom prst="rect">
            <a:avLst/>
          </a:prstGeom>
          <a:noFill/>
        </p:spPr>
        <p:txBody>
          <a:bodyPr wrap="square" rtlCol="0">
            <a:spAutoFit/>
          </a:bodyPr>
          <a:lstStyle/>
          <a:p>
            <a:r>
              <a:rPr lang="en-US" sz="2000" dirty="0">
                <a:solidFill>
                  <a:srgbClr val="FF6600"/>
                </a:solidFill>
                <a:latin typeface="Arial"/>
                <a:cs typeface="Arial"/>
              </a:rPr>
              <a:t>7</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39" name="TextBox 38"/>
          <p:cNvSpPr txBox="1"/>
          <p:nvPr/>
        </p:nvSpPr>
        <p:spPr>
          <a:xfrm rot="18941851">
            <a:off x="5869296" y="2842281"/>
            <a:ext cx="1008793" cy="400110"/>
          </a:xfrm>
          <a:prstGeom prst="rect">
            <a:avLst/>
          </a:prstGeom>
          <a:noFill/>
        </p:spPr>
        <p:txBody>
          <a:bodyPr wrap="square" rtlCol="0">
            <a:spAutoFit/>
          </a:bodyPr>
          <a:lstStyle/>
          <a:p>
            <a:r>
              <a:rPr lang="en-US" sz="2000" dirty="0">
                <a:solidFill>
                  <a:srgbClr val="FF6600"/>
                </a:solidFill>
                <a:latin typeface="Arial"/>
                <a:cs typeface="Arial"/>
              </a:rPr>
              <a:t>4</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40" name="TextBox 39"/>
          <p:cNvSpPr txBox="1"/>
          <p:nvPr/>
        </p:nvSpPr>
        <p:spPr>
          <a:xfrm rot="19621639">
            <a:off x="9360384" y="4294337"/>
            <a:ext cx="1008793" cy="400110"/>
          </a:xfrm>
          <a:prstGeom prst="rect">
            <a:avLst/>
          </a:prstGeom>
          <a:noFill/>
        </p:spPr>
        <p:txBody>
          <a:bodyPr wrap="square" rtlCol="0">
            <a:spAutoFit/>
          </a:bodyPr>
          <a:lstStyle/>
          <a:p>
            <a:r>
              <a:rPr lang="en-US" sz="2000" dirty="0">
                <a:solidFill>
                  <a:srgbClr val="FF6600"/>
                </a:solidFill>
                <a:latin typeface="Arial"/>
                <a:cs typeface="Arial"/>
              </a:rPr>
              <a:t>8</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41" name="TextBox 40"/>
          <p:cNvSpPr txBox="1"/>
          <p:nvPr/>
        </p:nvSpPr>
        <p:spPr>
          <a:xfrm rot="2229172">
            <a:off x="9389765" y="2617972"/>
            <a:ext cx="1008793" cy="400110"/>
          </a:xfrm>
          <a:prstGeom prst="rect">
            <a:avLst/>
          </a:prstGeom>
          <a:noFill/>
        </p:spPr>
        <p:txBody>
          <a:bodyPr wrap="square" rtlCol="0">
            <a:spAutoFit/>
          </a:bodyPr>
          <a:lstStyle/>
          <a:p>
            <a:r>
              <a:rPr lang="en-US" sz="2000" dirty="0">
                <a:solidFill>
                  <a:srgbClr val="FF6600"/>
                </a:solidFill>
                <a:latin typeface="Arial"/>
                <a:cs typeface="Arial"/>
              </a:rPr>
              <a:t>9</a:t>
            </a:r>
            <a:r>
              <a:rPr lang="en-US" sz="2000" dirty="0" smtClean="0">
                <a:solidFill>
                  <a:srgbClr val="FF6600"/>
                </a:solidFill>
                <a:latin typeface="Arial"/>
                <a:cs typeface="Arial"/>
              </a:rPr>
              <a:t> km</a:t>
            </a:r>
            <a:endParaRPr lang="en-US" sz="2000" dirty="0">
              <a:solidFill>
                <a:srgbClr val="FF6600"/>
              </a:solidFill>
              <a:latin typeface="Arial"/>
              <a:cs typeface="Arial"/>
            </a:endParaRPr>
          </a:p>
        </p:txBody>
      </p:sp>
      <p:sp>
        <p:nvSpPr>
          <p:cNvPr id="42" name="TextBox 41"/>
          <p:cNvSpPr txBox="1"/>
          <p:nvPr/>
        </p:nvSpPr>
        <p:spPr>
          <a:xfrm rot="2229172">
            <a:off x="6377531" y="4284415"/>
            <a:ext cx="1008793" cy="400110"/>
          </a:xfrm>
          <a:prstGeom prst="rect">
            <a:avLst/>
          </a:prstGeom>
          <a:noFill/>
        </p:spPr>
        <p:txBody>
          <a:bodyPr wrap="square" rtlCol="0">
            <a:spAutoFit/>
          </a:bodyPr>
          <a:lstStyle/>
          <a:p>
            <a:r>
              <a:rPr lang="en-US" sz="2000" dirty="0" smtClean="0">
                <a:solidFill>
                  <a:srgbClr val="FF6600"/>
                </a:solidFill>
                <a:latin typeface="Arial"/>
                <a:cs typeface="Arial"/>
              </a:rPr>
              <a:t>2 km</a:t>
            </a:r>
            <a:endParaRPr lang="en-US" sz="2000" dirty="0">
              <a:solidFill>
                <a:srgbClr val="FF6600"/>
              </a:solidFill>
              <a:latin typeface="Arial"/>
              <a:cs typeface="Arial"/>
            </a:endParaRPr>
          </a:p>
        </p:txBody>
      </p:sp>
      <p:sp>
        <p:nvSpPr>
          <p:cNvPr id="43" name="TextBox 42"/>
          <p:cNvSpPr txBox="1"/>
          <p:nvPr/>
        </p:nvSpPr>
        <p:spPr>
          <a:xfrm rot="5400000">
            <a:off x="7848272" y="3556792"/>
            <a:ext cx="1008793" cy="400110"/>
          </a:xfrm>
          <a:prstGeom prst="rect">
            <a:avLst/>
          </a:prstGeom>
          <a:noFill/>
        </p:spPr>
        <p:txBody>
          <a:bodyPr wrap="square" rtlCol="0">
            <a:spAutoFit/>
          </a:bodyPr>
          <a:lstStyle/>
          <a:p>
            <a:r>
              <a:rPr lang="en-US" sz="2000" dirty="0" smtClean="0">
                <a:solidFill>
                  <a:srgbClr val="FF6600"/>
                </a:solidFill>
                <a:latin typeface="Arial"/>
                <a:cs typeface="Arial"/>
              </a:rPr>
              <a:t>10 km</a:t>
            </a:r>
            <a:endParaRPr lang="en-US" sz="2000" dirty="0">
              <a:solidFill>
                <a:srgbClr val="FF6600"/>
              </a:solidFill>
              <a:latin typeface="Arial"/>
              <a:cs typeface="Arial"/>
            </a:endParaRPr>
          </a:p>
        </p:txBody>
      </p:sp>
      <p:sp>
        <p:nvSpPr>
          <p:cNvPr id="44" name="TextBox 43"/>
          <p:cNvSpPr txBox="1"/>
          <p:nvPr/>
        </p:nvSpPr>
        <p:spPr>
          <a:xfrm rot="4820611">
            <a:off x="3123393" y="3343799"/>
            <a:ext cx="1008793" cy="400110"/>
          </a:xfrm>
          <a:prstGeom prst="rect">
            <a:avLst/>
          </a:prstGeom>
          <a:noFill/>
        </p:spPr>
        <p:txBody>
          <a:bodyPr wrap="square" rtlCol="0">
            <a:spAutoFit/>
          </a:bodyPr>
          <a:lstStyle/>
          <a:p>
            <a:r>
              <a:rPr lang="en-US" sz="2000" dirty="0" smtClean="0">
                <a:solidFill>
                  <a:srgbClr val="FF6600"/>
                </a:solidFill>
                <a:latin typeface="Arial"/>
                <a:cs typeface="Arial"/>
              </a:rPr>
              <a:t>6 km</a:t>
            </a:r>
            <a:endParaRPr lang="en-US" sz="2000" dirty="0">
              <a:solidFill>
                <a:srgbClr val="FF6600"/>
              </a:solidFill>
              <a:latin typeface="Arial"/>
              <a:cs typeface="Arial"/>
            </a:endParaRPr>
          </a:p>
        </p:txBody>
      </p:sp>
    </p:spTree>
    <p:extLst>
      <p:ext uri="{BB962C8B-B14F-4D97-AF65-F5344CB8AC3E}">
        <p14:creationId xmlns:p14="http://schemas.microsoft.com/office/powerpoint/2010/main" val="374080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523220"/>
          </a:xfrm>
          <a:prstGeom prst="rect">
            <a:avLst/>
          </a:prstGeom>
          <a:noFill/>
        </p:spPr>
        <p:txBody>
          <a:bodyPr wrap="square" rtlCol="0">
            <a:spAutoFit/>
          </a:bodyPr>
          <a:lstStyle/>
          <a:p>
            <a:pPr algn="r"/>
            <a:r>
              <a:rPr lang="en-US" sz="2800" dirty="0">
                <a:solidFill>
                  <a:srgbClr val="FF6600"/>
                </a:solidFill>
                <a:latin typeface="Arial"/>
                <a:cs typeface="Arial"/>
              </a:rPr>
              <a:t>NỘI </a:t>
            </a:r>
            <a:r>
              <a:rPr lang="en-US" sz="2800" dirty="0" smtClean="0">
                <a:solidFill>
                  <a:srgbClr val="FF6600"/>
                </a:solidFill>
                <a:latin typeface="Arial"/>
                <a:cs typeface="Arial"/>
              </a:rPr>
              <a:t>DUNG</a:t>
            </a:r>
            <a:endParaRPr lang="en-US" sz="2800" dirty="0">
              <a:solidFill>
                <a:srgbClr val="FF6600"/>
              </a:solidFill>
              <a:latin typeface="Arial"/>
              <a:cs typeface="Arial"/>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35</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smtClean="0">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4</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graphicFrame>
        <p:nvGraphicFramePr>
          <p:cNvPr id="2" name="Diagram 1">
            <a:extLst>
              <a:ext uri="{FF2B5EF4-FFF2-40B4-BE49-F238E27FC236}">
                <a16:creationId xmlns:a16="http://schemas.microsoft.com/office/drawing/2014/main" id="{5B6B63FA-EA0D-35C0-40AC-E98AB101D96A}"/>
              </a:ext>
            </a:extLst>
          </p:cNvPr>
          <p:cNvGraphicFramePr/>
          <p:nvPr>
            <p:extLst/>
          </p:nvPr>
        </p:nvGraphicFramePr>
        <p:xfrm>
          <a:off x="2057400" y="1267758"/>
          <a:ext cx="8845215" cy="4330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2B0FC07-0311-09E2-76CB-0D56ABCE926E}"/>
              </a:ext>
            </a:extLst>
          </p:cNvPr>
          <p:cNvSpPr txBox="1"/>
          <p:nvPr/>
        </p:nvSpPr>
        <p:spPr>
          <a:xfrm>
            <a:off x="4657725" y="885825"/>
            <a:ext cx="4729163" cy="696229"/>
          </a:xfrm>
          <a:prstGeom prst="rect">
            <a:avLst/>
          </a:prstGeom>
          <a:noFill/>
        </p:spPr>
        <p:txBody>
          <a:bodyPr wrap="square" rtlCol="0">
            <a:spAutoFit/>
          </a:bodyPr>
          <a:lstStyle/>
          <a:p>
            <a:endParaRPr lang="en-VN"/>
          </a:p>
        </p:txBody>
      </p:sp>
    </p:spTree>
    <p:extLst>
      <p:ext uri="{BB962C8B-B14F-4D97-AF65-F5344CB8AC3E}">
        <p14:creationId xmlns:p14="http://schemas.microsoft.com/office/powerpoint/2010/main" val="23247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430887"/>
          </a:xfrm>
          <a:prstGeom prst="rect">
            <a:avLst/>
          </a:prstGeom>
          <a:noFill/>
        </p:spPr>
        <p:txBody>
          <a:bodyPr wrap="square" rtlCol="0">
            <a:spAutoFit/>
          </a:bodyPr>
          <a:lstStyle/>
          <a:p>
            <a:pPr algn="r"/>
            <a:r>
              <a:rPr lang="en-US" sz="2200" dirty="0">
                <a:solidFill>
                  <a:srgbClr val="FF6600"/>
                </a:solidFill>
                <a:latin typeface="Arial"/>
                <a:cs typeface="Arial"/>
              </a:rPr>
              <a:t>MỤC TIÊU BÀI HỌC</a:t>
            </a: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36</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56359"/>
            <a:ext cx="12191993" cy="520416"/>
            <a:chOff x="7" y="6327424"/>
            <a:chExt cx="12191993" cy="520416"/>
          </a:xfrm>
        </p:grpSpPr>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pic>
        <p:nvPicPr>
          <p:cNvPr id="7" name="Picture 2" descr="Target PNG">
            <a:extLst>
              <a:ext uri="{FF2B5EF4-FFF2-40B4-BE49-F238E27FC236}">
                <a16:creationId xmlns:a16="http://schemas.microsoft.com/office/drawing/2014/main" id="{33A8C6E3-A5AD-161D-32E2-1E0668125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0439" y="2418115"/>
            <a:ext cx="2736834" cy="25741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5</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13" name="TextBox 12">
            <a:extLst>
              <a:ext uri="{FF2B5EF4-FFF2-40B4-BE49-F238E27FC236}">
                <a16:creationId xmlns:a16="http://schemas.microsoft.com/office/drawing/2014/main" id="{113F3B81-4ECD-F5F5-723A-41A2690CFD01}"/>
              </a:ext>
            </a:extLst>
          </p:cNvPr>
          <p:cNvSpPr txBox="1"/>
          <p:nvPr/>
        </p:nvSpPr>
        <p:spPr>
          <a:xfrm>
            <a:off x="87605" y="1796112"/>
            <a:ext cx="9542834" cy="4175502"/>
          </a:xfrm>
          <a:prstGeom prst="rect">
            <a:avLst/>
          </a:prstGeom>
          <a:noFill/>
        </p:spPr>
        <p:txBody>
          <a:bodyPr wrap="square">
            <a:spAutoFit/>
          </a:bodyPr>
          <a:lstStyle/>
          <a:p>
            <a:pPr marL="571500" lvl="0" indent="-571500" algn="just">
              <a:lnSpc>
                <a:spcPct val="150000"/>
              </a:lnSpc>
              <a:spcAft>
                <a:spcPts val="800"/>
              </a:spcAft>
              <a:buFont typeface="Wingdings" pitchFamily="2" charset="2"/>
              <a:buChar char="Ø"/>
            </a:pP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Trình</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bày</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định</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nghĩa</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về</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thị</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trọng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số</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độ</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dài</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đường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đi</a:t>
            </a:r>
            <a:endPar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571500" lvl="0" indent="-571500" algn="just">
              <a:lnSpc>
                <a:spcPct val="150000"/>
              </a:lnSpc>
              <a:spcAft>
                <a:spcPts val="800"/>
              </a:spcAft>
              <a:buFont typeface="Wingdings" pitchFamily="2" charset="2"/>
              <a:buChar char="Ø"/>
            </a:pP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Trình</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bày</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và</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áp</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dụng</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huật</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toán</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Dijstra</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tìm</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đường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đi</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ngắn</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nhất</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trên</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thị</a:t>
            </a:r>
            <a:endPar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571500" lvl="0" indent="-571500" algn="just">
              <a:lnSpc>
                <a:spcPct val="150000"/>
              </a:lnSpc>
              <a:spcAft>
                <a:spcPts val="800"/>
              </a:spcAft>
              <a:buFont typeface="Wingdings" pitchFamily="2" charset="2"/>
              <a:buChar char="Ø"/>
            </a:pP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Cài</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đặt</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thuật</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toán</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Dijstra</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bằng</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ngôn</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ngữ</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lập</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trình</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Python</a:t>
            </a:r>
            <a:endParaRPr lang="en-US" sz="28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407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523220"/>
          </a:xfrm>
          <a:prstGeom prst="rect">
            <a:avLst/>
          </a:prstGeom>
          <a:noFill/>
        </p:spPr>
        <p:txBody>
          <a:bodyPr wrap="square" rtlCol="0">
            <a:spAutoFit/>
          </a:bodyPr>
          <a:lstStyle/>
          <a:p>
            <a:pPr algn="r"/>
            <a:r>
              <a:rPr lang="en-US" sz="2800" dirty="0">
                <a:solidFill>
                  <a:srgbClr val="FF6600"/>
                </a:solidFill>
                <a:latin typeface="Arial"/>
                <a:cs typeface="Arial"/>
              </a:rPr>
              <a:t>NỘI </a:t>
            </a:r>
            <a:r>
              <a:rPr lang="en-US" sz="2800" dirty="0" smtClean="0">
                <a:solidFill>
                  <a:srgbClr val="FF6600"/>
                </a:solidFill>
                <a:latin typeface="Arial"/>
                <a:cs typeface="Arial"/>
              </a:rPr>
              <a:t>DUNG</a:t>
            </a:r>
            <a:endParaRPr lang="en-US" sz="2800" dirty="0">
              <a:solidFill>
                <a:srgbClr val="FF6600"/>
              </a:solidFill>
              <a:latin typeface="Arial"/>
              <a:cs typeface="Arial"/>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37</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smtClean="0">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4</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graphicFrame>
        <p:nvGraphicFramePr>
          <p:cNvPr id="2" name="Diagram 1">
            <a:extLst>
              <a:ext uri="{FF2B5EF4-FFF2-40B4-BE49-F238E27FC236}">
                <a16:creationId xmlns:a16="http://schemas.microsoft.com/office/drawing/2014/main" id="{5B6B63FA-EA0D-35C0-40AC-E98AB101D96A}"/>
              </a:ext>
            </a:extLst>
          </p:cNvPr>
          <p:cNvGraphicFramePr/>
          <p:nvPr>
            <p:extLst/>
          </p:nvPr>
        </p:nvGraphicFramePr>
        <p:xfrm>
          <a:off x="2057400" y="1267758"/>
          <a:ext cx="8845215" cy="4330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2B0FC07-0311-09E2-76CB-0D56ABCE926E}"/>
              </a:ext>
            </a:extLst>
          </p:cNvPr>
          <p:cNvSpPr txBox="1"/>
          <p:nvPr/>
        </p:nvSpPr>
        <p:spPr>
          <a:xfrm>
            <a:off x="4657725" y="885825"/>
            <a:ext cx="4729163" cy="696229"/>
          </a:xfrm>
          <a:prstGeom prst="rect">
            <a:avLst/>
          </a:prstGeom>
          <a:noFill/>
        </p:spPr>
        <p:txBody>
          <a:bodyPr wrap="square" rtlCol="0">
            <a:spAutoFit/>
          </a:bodyPr>
          <a:lstStyle/>
          <a:p>
            <a:endParaRPr lang="en-VN"/>
          </a:p>
        </p:txBody>
      </p:sp>
    </p:spTree>
    <p:extLst>
      <p:ext uri="{BB962C8B-B14F-4D97-AF65-F5344CB8AC3E}">
        <p14:creationId xmlns:p14="http://schemas.microsoft.com/office/powerpoint/2010/main" val="347247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15834" y="2306500"/>
            <a:ext cx="9779702" cy="4913443"/>
          </a:xfrm>
          <a:prstGeom prst="rect">
            <a:avLst/>
          </a:prstGeom>
        </p:spPr>
      </p:pic>
      <p:pic>
        <p:nvPicPr>
          <p:cNvPr id="8" name="Picture 7"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6096000" y="94803"/>
            <a:ext cx="5711333" cy="461665"/>
          </a:xfrm>
          <a:prstGeom prst="rect">
            <a:avLst/>
          </a:prstGeom>
          <a:noFill/>
        </p:spPr>
        <p:txBody>
          <a:bodyPr wrap="square" rtlCol="0">
            <a:spAutoFit/>
          </a:bodyPr>
          <a:lstStyle/>
          <a:p>
            <a:pPr algn="r"/>
            <a:r>
              <a:rPr lang="en-US" sz="2400" dirty="0" smtClean="0">
                <a:solidFill>
                  <a:srgbClr val="FF6600"/>
                </a:solidFill>
                <a:latin typeface="Arial"/>
                <a:cs typeface="Arial"/>
              </a:rPr>
              <a:t>ĐỘ DÀI CỦA ĐƯỜNG ĐI</a:t>
            </a:r>
            <a:endParaRPr lang="en-US" sz="2400" dirty="0">
              <a:solidFill>
                <a:srgbClr val="FF6600"/>
              </a:solidFill>
              <a:latin typeface="Arial"/>
              <a:cs typeface="Arial"/>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38</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7</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13" name="TextBox 1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pic>
        <p:nvPicPr>
          <p:cNvPr id="19" name="Picture 18"/>
          <p:cNvPicPr>
            <a:picLocks noChangeAspect="1"/>
          </p:cNvPicPr>
          <p:nvPr/>
        </p:nvPicPr>
        <p:blipFill>
          <a:blip r:embed="rId7"/>
          <a:stretch>
            <a:fillRect/>
          </a:stretch>
        </p:blipFill>
        <p:spPr>
          <a:xfrm>
            <a:off x="1818229" y="914421"/>
            <a:ext cx="9254530" cy="4938188"/>
          </a:xfrm>
          <a:prstGeom prst="rect">
            <a:avLst/>
          </a:prstGeom>
        </p:spPr>
      </p:pic>
    </p:spTree>
    <p:extLst>
      <p:ext uri="{BB962C8B-B14F-4D97-AF65-F5344CB8AC3E}">
        <p14:creationId xmlns:p14="http://schemas.microsoft.com/office/powerpoint/2010/main" val="318836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523220"/>
          </a:xfrm>
          <a:prstGeom prst="rect">
            <a:avLst/>
          </a:prstGeom>
          <a:noFill/>
        </p:spPr>
        <p:txBody>
          <a:bodyPr wrap="square" rtlCol="0">
            <a:spAutoFit/>
          </a:bodyPr>
          <a:lstStyle/>
          <a:p>
            <a:pPr algn="r"/>
            <a:r>
              <a:rPr lang="en-US" sz="2800" dirty="0">
                <a:solidFill>
                  <a:srgbClr val="FF6600"/>
                </a:solidFill>
                <a:latin typeface="Arial"/>
                <a:cs typeface="Arial"/>
              </a:rPr>
              <a:t>NỘI </a:t>
            </a:r>
            <a:r>
              <a:rPr lang="en-US" sz="2800" dirty="0" smtClean="0">
                <a:solidFill>
                  <a:srgbClr val="FF6600"/>
                </a:solidFill>
                <a:latin typeface="Arial"/>
                <a:cs typeface="Arial"/>
              </a:rPr>
              <a:t>DUNG</a:t>
            </a:r>
            <a:endParaRPr lang="en-US" sz="2800" dirty="0">
              <a:solidFill>
                <a:srgbClr val="FF6600"/>
              </a:solidFill>
              <a:latin typeface="Arial"/>
              <a:cs typeface="Arial"/>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39</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smtClean="0">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4</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graphicFrame>
        <p:nvGraphicFramePr>
          <p:cNvPr id="2" name="Diagram 1">
            <a:extLst>
              <a:ext uri="{FF2B5EF4-FFF2-40B4-BE49-F238E27FC236}">
                <a16:creationId xmlns:a16="http://schemas.microsoft.com/office/drawing/2014/main" id="{5B6B63FA-EA0D-35C0-40AC-E98AB101D96A}"/>
              </a:ext>
            </a:extLst>
          </p:cNvPr>
          <p:cNvGraphicFramePr/>
          <p:nvPr>
            <p:extLst/>
          </p:nvPr>
        </p:nvGraphicFramePr>
        <p:xfrm>
          <a:off x="2057400" y="1267758"/>
          <a:ext cx="8845215" cy="4330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2B0FC07-0311-09E2-76CB-0D56ABCE926E}"/>
              </a:ext>
            </a:extLst>
          </p:cNvPr>
          <p:cNvSpPr txBox="1"/>
          <p:nvPr/>
        </p:nvSpPr>
        <p:spPr>
          <a:xfrm>
            <a:off x="4657725" y="885825"/>
            <a:ext cx="4729163" cy="696229"/>
          </a:xfrm>
          <a:prstGeom prst="rect">
            <a:avLst/>
          </a:prstGeom>
          <a:noFill/>
        </p:spPr>
        <p:txBody>
          <a:bodyPr wrap="square" rtlCol="0">
            <a:spAutoFit/>
          </a:bodyPr>
          <a:lstStyle/>
          <a:p>
            <a:endParaRPr lang="en-VN"/>
          </a:p>
        </p:txBody>
      </p:sp>
    </p:spTree>
    <p:extLst>
      <p:ext uri="{BB962C8B-B14F-4D97-AF65-F5344CB8AC3E}">
        <p14:creationId xmlns:p14="http://schemas.microsoft.com/office/powerpoint/2010/main" val="412290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5174875" y="272131"/>
            <a:ext cx="2937159" cy="520142"/>
          </a:xfrm>
          <a:prstGeom prst="rect">
            <a:avLst/>
          </a:prstGeom>
          <a:noFill/>
        </p:spPr>
        <p:txBody>
          <a:bodyPr wrap="square" rtlCol="0">
            <a:spAutoFit/>
          </a:bodyPr>
          <a:lstStyle/>
          <a:p>
            <a:r>
              <a:rPr lang="en-US" sz="2780" b="1" dirty="0">
                <a:solidFill>
                  <a:srgbClr val="FF6600"/>
                </a:solidFill>
                <a:latin typeface="Arial"/>
                <a:cs typeface="Arial"/>
              </a:rPr>
              <a:t>MỤC TIÊU</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8" name="TextBox 7">
            <a:extLst>
              <a:ext uri="{FF2B5EF4-FFF2-40B4-BE49-F238E27FC236}">
                <a16:creationId xmlns:a16="http://schemas.microsoft.com/office/drawing/2014/main" id="{113F3B81-4ECD-F5F5-723A-41A2690CFD01}"/>
              </a:ext>
            </a:extLst>
          </p:cNvPr>
          <p:cNvSpPr txBox="1"/>
          <p:nvPr/>
        </p:nvSpPr>
        <p:spPr>
          <a:xfrm>
            <a:off x="406401" y="1556129"/>
            <a:ext cx="9919752" cy="3217227"/>
          </a:xfrm>
          <a:prstGeom prst="rect">
            <a:avLst/>
          </a:prstGeom>
          <a:noFill/>
        </p:spPr>
        <p:txBody>
          <a:bodyPr wrap="square">
            <a:spAutoFit/>
          </a:bodyPr>
          <a:lstStyle/>
          <a:p>
            <a:pPr marL="294208" indent="-294208" algn="just">
              <a:lnSpc>
                <a:spcPct val="150000"/>
              </a:lnSpc>
              <a:spcAft>
                <a:spcPts val="412"/>
              </a:spcAft>
              <a:buFont typeface="Wingdings" pitchFamily="2" charset="2"/>
              <a:buChar char="Ø"/>
            </a:pP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Phát</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biểu</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được</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các</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khái</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niệm</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về</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khung</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nhất</a:t>
            </a:r>
            <a:endPar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294208" indent="-294208" algn="just">
              <a:lnSpc>
                <a:spcPct val="150000"/>
              </a:lnSpc>
              <a:spcAft>
                <a:spcPts val="412"/>
              </a:spcAft>
              <a:buFont typeface="Wingdings" pitchFamily="2" charset="2"/>
              <a:buChar char="Ø"/>
            </a:pP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Áp</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dụng</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thuật</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toán</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Kruskal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tìm</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cây</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khung</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nhỏ</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nhất</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của</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574"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thị</a:t>
            </a:r>
            <a:endParaRPr lang="en-US" sz="2574"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294208" indent="-294208" algn="just">
              <a:lnSpc>
                <a:spcPct val="150000"/>
              </a:lnSpc>
              <a:spcAft>
                <a:spcPts val="412"/>
              </a:spcAft>
              <a:buFont typeface="Wingdings" pitchFamily="2" charset="2"/>
              <a:buChar char="Ø"/>
            </a:pP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Cài</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đặt</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thuật</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toán</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Kruskal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tìm</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cây</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khung</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nhỏ</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nhất</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bằng</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ngôn</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ngữ</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lập</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574" dirty="0" err="1">
                <a:solidFill>
                  <a:srgbClr val="000000"/>
                </a:solidFill>
                <a:latin typeface="Arial" panose="020B0604020202020204" pitchFamily="34" charset="0"/>
                <a:ea typeface="Calibri" panose="020F0502020204030204" pitchFamily="34" charset="0"/>
                <a:cs typeface="Arial" panose="020B0604020202020204" pitchFamily="34" charset="0"/>
              </a:rPr>
              <a:t>trình</a:t>
            </a:r>
            <a:r>
              <a:rPr lang="en-US" sz="2574" dirty="0">
                <a:solidFill>
                  <a:srgbClr val="000000"/>
                </a:solidFill>
                <a:latin typeface="Arial" panose="020B0604020202020204" pitchFamily="34" charset="0"/>
                <a:ea typeface="Calibri" panose="020F0502020204030204" pitchFamily="34" charset="0"/>
                <a:cs typeface="Arial" panose="020B0604020202020204" pitchFamily="34" charset="0"/>
              </a:rPr>
              <a:t> Python</a:t>
            </a:r>
          </a:p>
          <a:p>
            <a:pPr marL="294208" indent="-294208" algn="just">
              <a:lnSpc>
                <a:spcPct val="150000"/>
              </a:lnSpc>
              <a:spcAft>
                <a:spcPts val="412"/>
              </a:spcAft>
              <a:buFont typeface="Wingdings" pitchFamily="2" charset="2"/>
              <a:buChar char="Ø"/>
            </a:pPr>
            <a:r>
              <a:rPr lang="en-US" sz="2574" dirty="0" err="1">
                <a:latin typeface="Arial" panose="020B0604020202020204" pitchFamily="34" charset="0"/>
                <a:cs typeface="Arial" panose="020B0604020202020204" pitchFamily="34" charset="0"/>
              </a:rPr>
              <a:t>Vận</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dụng</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dụng</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cây</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khung</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nhỏ</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nhất</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trong</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các</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bài</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toán</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thực</a:t>
            </a:r>
            <a:r>
              <a:rPr lang="en-US" sz="2574" dirty="0">
                <a:latin typeface="Arial" panose="020B0604020202020204" pitchFamily="34" charset="0"/>
                <a:cs typeface="Arial" panose="020B0604020202020204" pitchFamily="34" charset="0"/>
              </a:rPr>
              <a:t> </a:t>
            </a:r>
            <a:r>
              <a:rPr lang="en-US" sz="2574" dirty="0" err="1">
                <a:latin typeface="Arial" panose="020B0604020202020204" pitchFamily="34" charset="0"/>
                <a:cs typeface="Arial" panose="020B0604020202020204" pitchFamily="34" charset="0"/>
              </a:rPr>
              <a:t>tế</a:t>
            </a:r>
            <a:r>
              <a:rPr lang="en-US" sz="2574" dirty="0">
                <a:latin typeface="Arial" panose="020B0604020202020204" pitchFamily="34" charset="0"/>
                <a:cs typeface="Arial" panose="020B0604020202020204" pitchFamily="34" charset="0"/>
              </a:rPr>
              <a:t> </a:t>
            </a:r>
            <a:endParaRPr lang="en-VN" sz="2574" dirty="0">
              <a:latin typeface="Arial" panose="020B0604020202020204" pitchFamily="34" charset="0"/>
              <a:ea typeface="Calibri" panose="020F0502020204030204" pitchFamily="34" charset="0"/>
              <a:cs typeface="Arial" panose="020B0604020202020204" pitchFamily="34" charset="0"/>
            </a:endParaRPr>
          </a:p>
        </p:txBody>
      </p:sp>
      <p:pic>
        <p:nvPicPr>
          <p:cNvPr id="6" name="Picture 2" descr="Target PNG">
            <a:extLst>
              <a:ext uri="{FF2B5EF4-FFF2-40B4-BE49-F238E27FC236}">
                <a16:creationId xmlns:a16="http://schemas.microsoft.com/office/drawing/2014/main" id="{33A8C6E3-A5AD-161D-32E2-1E0668125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83006" y="3892732"/>
            <a:ext cx="2308994" cy="21717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9" name="Group 8">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11" name="Picture 10"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2" name="Rectangle 11">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991158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6407333" y="94803"/>
            <a:ext cx="5400000" cy="523220"/>
          </a:xfrm>
          <a:prstGeom prst="rect">
            <a:avLst/>
          </a:prstGeom>
          <a:noFill/>
        </p:spPr>
        <p:txBody>
          <a:bodyPr wrap="square" rtlCol="0">
            <a:spAutoFit/>
          </a:bodyPr>
          <a:lstStyle/>
          <a:p>
            <a:pPr algn="r"/>
            <a:r>
              <a:rPr lang="en-US" sz="2800" dirty="0" smtClean="0">
                <a:solidFill>
                  <a:srgbClr val="FF6600"/>
                </a:solidFill>
                <a:latin typeface="Arial"/>
                <a:cs typeface="Arial"/>
              </a:rPr>
              <a:t>Ý TƯỞNG</a:t>
            </a:r>
            <a:endParaRPr lang="en-US" sz="2800" dirty="0">
              <a:solidFill>
                <a:srgbClr val="FF6600"/>
              </a:solidFill>
              <a:latin typeface="Arial"/>
              <a:cs typeface="Arial"/>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40</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11</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17" name="TextBox 16">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aphicFrame>
        <p:nvGraphicFramePr>
          <p:cNvPr id="18" name="Diagram 17">
            <a:extLst>
              <a:ext uri="{FF2B5EF4-FFF2-40B4-BE49-F238E27FC236}">
                <a16:creationId xmlns:a16="http://schemas.microsoft.com/office/drawing/2014/main" id="{7A30A056-1DDE-E6BD-3DE8-0046A0E19332}"/>
              </a:ext>
            </a:extLst>
          </p:cNvPr>
          <p:cNvGraphicFramePr/>
          <p:nvPr>
            <p:extLst/>
          </p:nvPr>
        </p:nvGraphicFramePr>
        <p:xfrm>
          <a:off x="1858653" y="1395911"/>
          <a:ext cx="8528496" cy="44748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Object 6"/>
          <p:cNvGraphicFramePr>
            <a:graphicFrameLocks noChangeAspect="1"/>
          </p:cNvGraphicFramePr>
          <p:nvPr>
            <p:extLst/>
          </p:nvPr>
        </p:nvGraphicFramePr>
        <p:xfrm>
          <a:off x="2023165" y="3832057"/>
          <a:ext cx="3034918" cy="557064"/>
        </p:xfrm>
        <a:graphic>
          <a:graphicData uri="http://schemas.openxmlformats.org/presentationml/2006/ole">
            <mc:AlternateContent xmlns:mc="http://schemas.openxmlformats.org/markup-compatibility/2006">
              <mc:Choice xmlns:v="urn:schemas-microsoft-com:vml" Requires="v">
                <p:oleObj spid="_x0000_s24580" name="Equation" r:id="rId12" imgW="1358640" imgH="253800" progId="Equation.DSMT4">
                  <p:embed/>
                </p:oleObj>
              </mc:Choice>
              <mc:Fallback>
                <p:oleObj name="Equation" r:id="rId12" imgW="1358640" imgH="253800" progId="Equation.DSMT4">
                  <p:embed/>
                  <p:pic>
                    <p:nvPicPr>
                      <p:cNvPr id="7" name="Object 6"/>
                      <p:cNvPicPr/>
                      <p:nvPr/>
                    </p:nvPicPr>
                    <p:blipFill>
                      <a:blip r:embed="rId13"/>
                      <a:stretch>
                        <a:fillRect/>
                      </a:stretch>
                    </p:blipFill>
                    <p:spPr>
                      <a:xfrm>
                        <a:off x="2023165" y="3832057"/>
                        <a:ext cx="3034918" cy="557064"/>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6543312" y="1392216"/>
          <a:ext cx="3425825" cy="584807"/>
        </p:xfrm>
        <a:graphic>
          <a:graphicData uri="http://schemas.openxmlformats.org/presentationml/2006/ole">
            <mc:AlternateContent xmlns:mc="http://schemas.openxmlformats.org/markup-compatibility/2006">
              <mc:Choice xmlns:v="urn:schemas-microsoft-com:vml" Requires="v">
                <p:oleObj spid="_x0000_s24581" name="Equation" r:id="rId14" imgW="1587240" imgH="253800" progId="Equation.DSMT4">
                  <p:embed/>
                </p:oleObj>
              </mc:Choice>
              <mc:Fallback>
                <p:oleObj name="Equation" r:id="rId14" imgW="1587240" imgH="253800" progId="Equation.DSMT4">
                  <p:embed/>
                  <p:pic>
                    <p:nvPicPr>
                      <p:cNvPr id="11" name="Object 10"/>
                      <p:cNvPicPr/>
                      <p:nvPr/>
                    </p:nvPicPr>
                    <p:blipFill>
                      <a:blip r:embed="rId15"/>
                      <a:stretch>
                        <a:fillRect/>
                      </a:stretch>
                    </p:blipFill>
                    <p:spPr>
                      <a:xfrm>
                        <a:off x="6543312" y="1392216"/>
                        <a:ext cx="3425825" cy="584807"/>
                      </a:xfrm>
                      <a:prstGeom prst="rect">
                        <a:avLst/>
                      </a:prstGeom>
                    </p:spPr>
                  </p:pic>
                </p:oleObj>
              </mc:Fallback>
            </mc:AlternateContent>
          </a:graphicData>
        </a:graphic>
      </p:graphicFrame>
    </p:spTree>
    <p:extLst>
      <p:ext uri="{BB962C8B-B14F-4D97-AF65-F5344CB8AC3E}">
        <p14:creationId xmlns:p14="http://schemas.microsoft.com/office/powerpoint/2010/main" val="397937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i Nam [PPT] Template 11.png">
            <a:extLst>
              <a:ext uri="{FF2B5EF4-FFF2-40B4-BE49-F238E27FC236}">
                <a16:creationId xmlns:a16="http://schemas.microsoft.com/office/drawing/2014/main" id="{7CCB174B-997F-8F76-A234-2E374B2BD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34233"/>
            <a:ext cx="12191999" cy="520416"/>
          </a:xfrm>
          <a:prstGeom prst="rect">
            <a:avLst/>
          </a:prstGeom>
        </p:spPr>
      </p:pic>
      <p:sp>
        <p:nvSpPr>
          <p:cNvPr id="9" name="TextBox 8">
            <a:extLst>
              <a:ext uri="{FF2B5EF4-FFF2-40B4-BE49-F238E27FC236}">
                <a16:creationId xmlns:a16="http://schemas.microsoft.com/office/drawing/2014/main" id="{4272C70D-D92B-986D-92F9-CFA50A7CC48D}"/>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12</a:t>
            </a:r>
            <a:endParaRPr lang="en-US" sz="1158" dirty="0">
              <a:solidFill>
                <a:schemeClr val="bg1"/>
              </a:solidFill>
              <a:latin typeface="Arial"/>
              <a:cs typeface="Arial"/>
            </a:endParaRPr>
          </a:p>
        </p:txBody>
      </p:sp>
      <p:pic>
        <p:nvPicPr>
          <p:cNvPr id="3" name="Picture 2" descr="Dai Nam [PPT] Template 10.png">
            <a:extLst>
              <a:ext uri="{FF2B5EF4-FFF2-40B4-BE49-F238E27FC236}">
                <a16:creationId xmlns:a16="http://schemas.microsoft.com/office/drawing/2014/main" id="{4E484829-7C06-C792-56EC-7D92FE8CE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463" y="8423"/>
            <a:ext cx="1327164" cy="1203573"/>
          </a:xfrm>
          <a:prstGeom prst="rect">
            <a:avLst/>
          </a:prstGeom>
        </p:spPr>
      </p:pic>
      <p:pic>
        <p:nvPicPr>
          <p:cNvPr id="11" name="Picture 10" descr="Dai Nam [PPT] Template 15.png">
            <a:extLst>
              <a:ext uri="{FF2B5EF4-FFF2-40B4-BE49-F238E27FC236}">
                <a16:creationId xmlns:a16="http://schemas.microsoft.com/office/drawing/2014/main" id="{292214E0-85C1-8697-7E07-EEA6463B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4870" y="687263"/>
            <a:ext cx="5400000" cy="16089"/>
          </a:xfrm>
          <a:prstGeom prst="rect">
            <a:avLst/>
          </a:prstGeom>
        </p:spPr>
      </p:pic>
      <p:sp>
        <p:nvSpPr>
          <p:cNvPr id="10" name="Title 9"/>
          <p:cNvSpPr>
            <a:spLocks noGrp="1"/>
          </p:cNvSpPr>
          <p:nvPr>
            <p:ph type="title"/>
          </p:nvPr>
        </p:nvSpPr>
        <p:spPr>
          <a:xfrm>
            <a:off x="753221" y="1384752"/>
            <a:ext cx="4804741" cy="1325563"/>
          </a:xfrm>
        </p:spPr>
        <p:txBody>
          <a:bodyPr>
            <a:normAutofit/>
          </a:bodyPr>
          <a:lstStyle/>
          <a:p>
            <a:r>
              <a:rPr lang="en-US" sz="2800" dirty="0" err="1" smtClean="0">
                <a:latin typeface="Arial" panose="020B0604020202020204" pitchFamily="34" charset="0"/>
                <a:cs typeface="Arial" panose="020B0604020202020204" pitchFamily="34" charset="0"/>
              </a:rPr>
              <a:t>Áp</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dụng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thuật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toán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Dijstra</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tìm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đường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ngắn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nhất</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từ</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đỉnh</a:t>
            </a:r>
            <a:r>
              <a:rPr lang="en-US" sz="2800" dirty="0" smtClean="0">
                <a:latin typeface="Arial" panose="020B0604020202020204" pitchFamily="34" charset="0"/>
                <a:cs typeface="Arial" panose="020B0604020202020204" pitchFamily="34" charset="0"/>
              </a:rPr>
              <a:t> 1 </a:t>
            </a:r>
            <a:r>
              <a:rPr lang="en-US" sz="2800" dirty="0" err="1" smtClean="0">
                <a:latin typeface="Arial" panose="020B0604020202020204" pitchFamily="34" charset="0"/>
                <a:cs typeface="Arial" panose="020B0604020202020204" pitchFamily="34" charset="0"/>
              </a:rPr>
              <a:t>đến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đỉnh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còn</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lại</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6" name="TextBox 15"/>
          <p:cNvSpPr txBox="1"/>
          <p:nvPr/>
        </p:nvSpPr>
        <p:spPr>
          <a:xfrm>
            <a:off x="-2179344" y="122339"/>
            <a:ext cx="5400000" cy="523220"/>
          </a:xfrm>
          <a:prstGeom prst="rect">
            <a:avLst/>
          </a:prstGeom>
          <a:noFill/>
        </p:spPr>
        <p:txBody>
          <a:bodyPr wrap="square" rtlCol="0">
            <a:spAutoFit/>
          </a:bodyPr>
          <a:lstStyle/>
          <a:p>
            <a:pPr algn="r"/>
            <a:r>
              <a:rPr lang="en-US" sz="2800" dirty="0" smtClean="0">
                <a:solidFill>
                  <a:srgbClr val="FF6600"/>
                </a:solidFill>
                <a:latin typeface="Arial"/>
                <a:cs typeface="Arial"/>
              </a:rPr>
              <a:t>VÍ DỤ</a:t>
            </a:r>
            <a:endParaRPr lang="en-US" sz="2800" dirty="0">
              <a:solidFill>
                <a:srgbClr val="FF6600"/>
              </a:solidFill>
              <a:latin typeface="Arial"/>
              <a:cs typeface="Arial"/>
            </a:endParaRPr>
          </a:p>
        </p:txBody>
      </p:sp>
      <p:sp>
        <p:nvSpPr>
          <p:cNvPr id="17" name="TextBox 16">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grpSp>
        <p:nvGrpSpPr>
          <p:cNvPr id="12" name="Group 215"/>
          <p:cNvGrpSpPr>
            <a:grpSpLocks/>
          </p:cNvGrpSpPr>
          <p:nvPr/>
        </p:nvGrpSpPr>
        <p:grpSpPr bwMode="auto">
          <a:xfrm>
            <a:off x="6635931" y="246580"/>
            <a:ext cx="5094514" cy="3000115"/>
            <a:chOff x="2772" y="90"/>
            <a:chExt cx="2698" cy="1652"/>
          </a:xfrm>
        </p:grpSpPr>
        <p:sp>
          <p:nvSpPr>
            <p:cNvPr id="13" name="Rectangle 187"/>
            <p:cNvSpPr>
              <a:spLocks noChangeArrowheads="1"/>
            </p:cNvSpPr>
            <p:nvPr/>
          </p:nvSpPr>
          <p:spPr bwMode="auto">
            <a:xfrm>
              <a:off x="2772" y="97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1</a:t>
              </a:r>
              <a:endParaRPr lang="en-US" altLang="en-US" sz="2000" b="1">
                <a:solidFill>
                  <a:schemeClr val="tx1"/>
                </a:solidFill>
                <a:latin typeface="Arial" panose="020B0604020202020204" pitchFamily="34" charset="0"/>
              </a:endParaRPr>
            </a:p>
          </p:txBody>
        </p:sp>
        <p:sp>
          <p:nvSpPr>
            <p:cNvPr id="14" name="Rectangle 188"/>
            <p:cNvSpPr>
              <a:spLocks noChangeArrowheads="1"/>
            </p:cNvSpPr>
            <p:nvPr/>
          </p:nvSpPr>
          <p:spPr bwMode="auto">
            <a:xfrm>
              <a:off x="4651" y="39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1</a:t>
              </a:r>
              <a:endParaRPr lang="en-US" altLang="en-US" sz="2000" b="1">
                <a:solidFill>
                  <a:schemeClr val="tx1"/>
                </a:solidFill>
                <a:latin typeface="Arial" panose="020B0604020202020204" pitchFamily="34" charset="0"/>
              </a:endParaRPr>
            </a:p>
          </p:txBody>
        </p:sp>
        <p:sp>
          <p:nvSpPr>
            <p:cNvPr id="15" name="Rectangle 189"/>
            <p:cNvSpPr>
              <a:spLocks noChangeArrowheads="1"/>
            </p:cNvSpPr>
            <p:nvPr/>
          </p:nvSpPr>
          <p:spPr bwMode="auto">
            <a:xfrm>
              <a:off x="3569" y="85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2</a:t>
              </a:r>
              <a:endParaRPr lang="en-US" altLang="en-US" sz="2000" b="1">
                <a:solidFill>
                  <a:schemeClr val="tx1"/>
                </a:solidFill>
                <a:latin typeface="Arial" panose="020B0604020202020204" pitchFamily="34" charset="0"/>
              </a:endParaRPr>
            </a:p>
          </p:txBody>
        </p:sp>
        <p:sp>
          <p:nvSpPr>
            <p:cNvPr id="18" name="Rectangle 190"/>
            <p:cNvSpPr>
              <a:spLocks noChangeArrowheads="1"/>
            </p:cNvSpPr>
            <p:nvPr/>
          </p:nvSpPr>
          <p:spPr bwMode="auto">
            <a:xfrm>
              <a:off x="3438" y="1526"/>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dirty="0">
                  <a:solidFill>
                    <a:srgbClr val="000000"/>
                  </a:solidFill>
                  <a:latin typeface="Arial" panose="020B0604020202020204" pitchFamily="34" charset="0"/>
                </a:rPr>
                <a:t>2</a:t>
              </a:r>
              <a:endParaRPr lang="en-US" altLang="en-US" sz="2000" b="1" dirty="0">
                <a:solidFill>
                  <a:schemeClr val="tx1"/>
                </a:solidFill>
                <a:latin typeface="Arial" panose="020B0604020202020204" pitchFamily="34" charset="0"/>
              </a:endParaRPr>
            </a:p>
          </p:txBody>
        </p:sp>
        <p:sp>
          <p:nvSpPr>
            <p:cNvPr id="19" name="Rectangle 191"/>
            <p:cNvSpPr>
              <a:spLocks noChangeArrowheads="1"/>
            </p:cNvSpPr>
            <p:nvPr/>
          </p:nvSpPr>
          <p:spPr bwMode="auto">
            <a:xfrm>
              <a:off x="4231" y="92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1</a:t>
              </a:r>
              <a:endParaRPr lang="en-US" altLang="en-US" sz="2000" b="1">
                <a:solidFill>
                  <a:schemeClr val="tx1"/>
                </a:solidFill>
                <a:latin typeface="Arial" panose="020B0604020202020204" pitchFamily="34" charset="0"/>
              </a:endParaRPr>
            </a:p>
          </p:txBody>
        </p:sp>
        <p:sp>
          <p:nvSpPr>
            <p:cNvPr id="20" name="Rectangle 192"/>
            <p:cNvSpPr>
              <a:spLocks noChangeArrowheads="1"/>
            </p:cNvSpPr>
            <p:nvPr/>
          </p:nvSpPr>
          <p:spPr bwMode="auto">
            <a:xfrm>
              <a:off x="5292" y="93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10</a:t>
              </a:r>
              <a:endParaRPr lang="en-US" altLang="en-US" sz="2000" b="1">
                <a:solidFill>
                  <a:schemeClr val="tx1"/>
                </a:solidFill>
                <a:latin typeface="Arial" panose="020B0604020202020204" pitchFamily="34" charset="0"/>
              </a:endParaRPr>
            </a:p>
          </p:txBody>
        </p:sp>
        <p:sp>
          <p:nvSpPr>
            <p:cNvPr id="21" name="Rectangle 193"/>
            <p:cNvSpPr>
              <a:spLocks noChangeArrowheads="1"/>
            </p:cNvSpPr>
            <p:nvPr/>
          </p:nvSpPr>
          <p:spPr bwMode="auto">
            <a:xfrm>
              <a:off x="4069" y="9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7</a:t>
              </a:r>
              <a:endParaRPr lang="en-US" altLang="en-US" sz="2000" b="1">
                <a:solidFill>
                  <a:schemeClr val="tx1"/>
                </a:solidFill>
                <a:latin typeface="Arial" panose="020B0604020202020204" pitchFamily="34" charset="0"/>
              </a:endParaRPr>
            </a:p>
          </p:txBody>
        </p:sp>
        <p:sp>
          <p:nvSpPr>
            <p:cNvPr id="22" name="Rectangle 194"/>
            <p:cNvSpPr>
              <a:spLocks noChangeArrowheads="1"/>
            </p:cNvSpPr>
            <p:nvPr/>
          </p:nvSpPr>
          <p:spPr bwMode="auto">
            <a:xfrm>
              <a:off x="3489" y="381"/>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5</a:t>
              </a:r>
              <a:endParaRPr lang="en-US" altLang="en-US" sz="2000" b="1">
                <a:solidFill>
                  <a:schemeClr val="tx1"/>
                </a:solidFill>
                <a:latin typeface="Arial" panose="020B0604020202020204" pitchFamily="34" charset="0"/>
              </a:endParaRPr>
            </a:p>
          </p:txBody>
        </p:sp>
        <p:sp>
          <p:nvSpPr>
            <p:cNvPr id="23" name="Rectangle 195"/>
            <p:cNvSpPr>
              <a:spLocks noChangeArrowheads="1"/>
            </p:cNvSpPr>
            <p:nvPr/>
          </p:nvSpPr>
          <p:spPr bwMode="auto">
            <a:xfrm>
              <a:off x="4717" y="155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4</a:t>
              </a:r>
              <a:endParaRPr lang="en-US" altLang="en-US" sz="2000" b="1">
                <a:solidFill>
                  <a:schemeClr val="tx1"/>
                </a:solidFill>
                <a:latin typeface="Arial" panose="020B0604020202020204" pitchFamily="34" charset="0"/>
              </a:endParaRPr>
            </a:p>
          </p:txBody>
        </p:sp>
        <p:sp>
          <p:nvSpPr>
            <p:cNvPr id="24" name="Rectangle 196"/>
            <p:cNvSpPr>
              <a:spLocks noChangeArrowheads="1"/>
            </p:cNvSpPr>
            <p:nvPr/>
          </p:nvSpPr>
          <p:spPr bwMode="auto">
            <a:xfrm>
              <a:off x="4646" y="127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3</a:t>
              </a:r>
              <a:endParaRPr lang="en-US" altLang="en-US" sz="2000" b="1">
                <a:solidFill>
                  <a:schemeClr val="tx1"/>
                </a:solidFill>
                <a:latin typeface="Arial" panose="020B0604020202020204" pitchFamily="34" charset="0"/>
              </a:endParaRPr>
            </a:p>
          </p:txBody>
        </p:sp>
        <p:sp>
          <p:nvSpPr>
            <p:cNvPr id="25" name="Oval 197"/>
            <p:cNvSpPr>
              <a:spLocks noChangeArrowheads="1"/>
            </p:cNvSpPr>
            <p:nvPr/>
          </p:nvSpPr>
          <p:spPr bwMode="auto">
            <a:xfrm>
              <a:off x="2797" y="1370"/>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1</a:t>
              </a:r>
            </a:p>
          </p:txBody>
        </p:sp>
        <p:sp>
          <p:nvSpPr>
            <p:cNvPr id="26" name="Oval 198"/>
            <p:cNvSpPr>
              <a:spLocks noChangeArrowheads="1"/>
            </p:cNvSpPr>
            <p:nvPr/>
          </p:nvSpPr>
          <p:spPr bwMode="auto">
            <a:xfrm>
              <a:off x="2797" y="458"/>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2</a:t>
              </a:r>
            </a:p>
          </p:txBody>
        </p:sp>
        <p:sp>
          <p:nvSpPr>
            <p:cNvPr id="27" name="Oval 199"/>
            <p:cNvSpPr>
              <a:spLocks noChangeArrowheads="1"/>
            </p:cNvSpPr>
            <p:nvPr/>
          </p:nvSpPr>
          <p:spPr bwMode="auto">
            <a:xfrm>
              <a:off x="4053" y="463"/>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3</a:t>
              </a:r>
            </a:p>
          </p:txBody>
        </p:sp>
        <p:sp>
          <p:nvSpPr>
            <p:cNvPr id="28" name="Oval 200"/>
            <p:cNvSpPr>
              <a:spLocks noChangeArrowheads="1"/>
            </p:cNvSpPr>
            <p:nvPr/>
          </p:nvSpPr>
          <p:spPr bwMode="auto">
            <a:xfrm>
              <a:off x="4053" y="1375"/>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4</a:t>
              </a:r>
            </a:p>
          </p:txBody>
        </p:sp>
        <p:sp>
          <p:nvSpPr>
            <p:cNvPr id="29" name="Oval 201"/>
            <p:cNvSpPr>
              <a:spLocks noChangeArrowheads="1"/>
            </p:cNvSpPr>
            <p:nvPr/>
          </p:nvSpPr>
          <p:spPr bwMode="auto">
            <a:xfrm>
              <a:off x="5120" y="463"/>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6</a:t>
              </a:r>
            </a:p>
          </p:txBody>
        </p:sp>
        <p:sp>
          <p:nvSpPr>
            <p:cNvPr id="30" name="Oval 202"/>
            <p:cNvSpPr>
              <a:spLocks noChangeArrowheads="1"/>
            </p:cNvSpPr>
            <p:nvPr/>
          </p:nvSpPr>
          <p:spPr bwMode="auto">
            <a:xfrm>
              <a:off x="5126" y="1385"/>
              <a:ext cx="274" cy="235"/>
            </a:xfrm>
            <a:prstGeom prst="ellipse">
              <a:avLst/>
            </a:prstGeom>
            <a:solidFill>
              <a:srgbClr val="66FF33"/>
            </a:solidFill>
            <a:ln w="12700">
              <a:solidFill>
                <a:schemeClr val="tx1"/>
              </a:solidFill>
              <a:round/>
              <a:headEnd type="none" w="sm" len="sm"/>
              <a:tailEnd type="none" w="sm" len="sm"/>
            </a:ln>
          </p:spPr>
          <p:txBody>
            <a:bodyPr wrap="none" anchor="ct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lgn="ctr">
                <a:spcBef>
                  <a:spcPct val="0"/>
                </a:spcBef>
                <a:buClrTx/>
                <a:buFontTx/>
                <a:buNone/>
              </a:pPr>
              <a:r>
                <a:rPr lang="en-US" altLang="en-US" sz="2400" b="1">
                  <a:solidFill>
                    <a:schemeClr val="tx1"/>
                  </a:solidFill>
                  <a:latin typeface="Arial" panose="020B0604020202020204" pitchFamily="34" charset="0"/>
                </a:rPr>
                <a:t>5</a:t>
              </a:r>
            </a:p>
          </p:txBody>
        </p:sp>
        <p:cxnSp>
          <p:nvCxnSpPr>
            <p:cNvPr id="31" name="AutoShape 203"/>
            <p:cNvCxnSpPr>
              <a:cxnSpLocks noChangeShapeType="1"/>
              <a:stCxn id="25" idx="0"/>
              <a:endCxn id="26" idx="4"/>
            </p:cNvCxnSpPr>
            <p:nvPr/>
          </p:nvCxnSpPr>
          <p:spPr bwMode="auto">
            <a:xfrm flipV="1">
              <a:off x="2934" y="693"/>
              <a:ext cx="0" cy="67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AutoShape 204"/>
            <p:cNvCxnSpPr>
              <a:cxnSpLocks noChangeShapeType="1"/>
              <a:stCxn id="26" idx="6"/>
              <a:endCxn id="27" idx="2"/>
            </p:cNvCxnSpPr>
            <p:nvPr/>
          </p:nvCxnSpPr>
          <p:spPr bwMode="auto">
            <a:xfrm>
              <a:off x="3071" y="576"/>
              <a:ext cx="982" cy="4"/>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AutoShape 205"/>
            <p:cNvCxnSpPr>
              <a:cxnSpLocks noChangeShapeType="1"/>
              <a:stCxn id="28" idx="0"/>
              <a:endCxn id="27" idx="4"/>
            </p:cNvCxnSpPr>
            <p:nvPr/>
          </p:nvCxnSpPr>
          <p:spPr bwMode="auto">
            <a:xfrm flipV="1">
              <a:off x="4190" y="698"/>
              <a:ext cx="0" cy="67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4" name="AutoShape 206"/>
            <p:cNvCxnSpPr>
              <a:cxnSpLocks noChangeShapeType="1"/>
              <a:stCxn id="28" idx="2"/>
              <a:endCxn id="25" idx="6"/>
            </p:cNvCxnSpPr>
            <p:nvPr/>
          </p:nvCxnSpPr>
          <p:spPr bwMode="auto">
            <a:xfrm flipH="1" flipV="1">
              <a:off x="3071" y="1488"/>
              <a:ext cx="982" cy="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AutoShape 207"/>
            <p:cNvCxnSpPr>
              <a:cxnSpLocks noChangeShapeType="1"/>
              <a:stCxn id="26" idx="5"/>
              <a:endCxn id="28" idx="1"/>
            </p:cNvCxnSpPr>
            <p:nvPr/>
          </p:nvCxnSpPr>
          <p:spPr bwMode="auto">
            <a:xfrm>
              <a:off x="3031" y="659"/>
              <a:ext cx="1062" cy="75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AutoShape 208"/>
            <p:cNvCxnSpPr>
              <a:cxnSpLocks noChangeShapeType="1"/>
              <a:stCxn id="27" idx="6"/>
              <a:endCxn id="29" idx="2"/>
            </p:cNvCxnSpPr>
            <p:nvPr/>
          </p:nvCxnSpPr>
          <p:spPr bwMode="auto">
            <a:xfrm>
              <a:off x="4327" y="580"/>
              <a:ext cx="793" cy="0"/>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7" name="AutoShape 209"/>
            <p:cNvCxnSpPr>
              <a:cxnSpLocks noChangeShapeType="1"/>
              <a:stCxn id="29" idx="4"/>
              <a:endCxn id="30" idx="0"/>
            </p:cNvCxnSpPr>
            <p:nvPr/>
          </p:nvCxnSpPr>
          <p:spPr bwMode="auto">
            <a:xfrm>
              <a:off x="5257" y="698"/>
              <a:ext cx="6" cy="687"/>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8" name="AutoShape 210"/>
            <p:cNvCxnSpPr>
              <a:cxnSpLocks noChangeShapeType="1"/>
              <a:stCxn id="30" idx="2"/>
              <a:endCxn id="28" idx="6"/>
            </p:cNvCxnSpPr>
            <p:nvPr/>
          </p:nvCxnSpPr>
          <p:spPr bwMode="auto">
            <a:xfrm rot="10800000">
              <a:off x="4327" y="1493"/>
              <a:ext cx="799" cy="10"/>
            </a:xfrm>
            <a:prstGeom prst="curvedConnector3">
              <a:avLst>
                <a:gd name="adj1" fmla="val 49935"/>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39" name="AutoShape 211"/>
            <p:cNvCxnSpPr>
              <a:cxnSpLocks noChangeShapeType="1"/>
              <a:stCxn id="28" idx="5"/>
              <a:endCxn id="30" idx="3"/>
            </p:cNvCxnSpPr>
            <p:nvPr/>
          </p:nvCxnSpPr>
          <p:spPr bwMode="auto">
            <a:xfrm rot="16200000" flipH="1">
              <a:off x="4722" y="1141"/>
              <a:ext cx="10" cy="879"/>
            </a:xfrm>
            <a:prstGeom prst="curvedConnector3">
              <a:avLst>
                <a:gd name="adj1" fmla="val 1650000"/>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0" name="AutoShape 212"/>
            <p:cNvCxnSpPr>
              <a:cxnSpLocks noChangeShapeType="1"/>
              <a:stCxn id="26" idx="0"/>
              <a:endCxn id="29" idx="0"/>
            </p:cNvCxnSpPr>
            <p:nvPr/>
          </p:nvCxnSpPr>
          <p:spPr bwMode="auto">
            <a:xfrm rot="5400000" flipV="1">
              <a:off x="4093" y="-701"/>
              <a:ext cx="5" cy="2323"/>
            </a:xfrm>
            <a:prstGeom prst="curvedConnector3">
              <a:avLst>
                <a:gd name="adj1" fmla="val -2840000"/>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41" name="AutoShape 213"/>
            <p:cNvCxnSpPr>
              <a:cxnSpLocks noChangeShapeType="1"/>
              <a:stCxn id="27" idx="5"/>
              <a:endCxn id="30" idx="1"/>
            </p:cNvCxnSpPr>
            <p:nvPr/>
          </p:nvCxnSpPr>
          <p:spPr bwMode="auto">
            <a:xfrm>
              <a:off x="4287" y="664"/>
              <a:ext cx="879" cy="755"/>
            </a:xfrm>
            <a:prstGeom prst="straightConnector1">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42" name="Rectangle 214"/>
            <p:cNvSpPr>
              <a:spLocks noChangeArrowheads="1"/>
            </p:cNvSpPr>
            <p:nvPr/>
          </p:nvSpPr>
          <p:spPr bwMode="auto">
            <a:xfrm>
              <a:off x="4802" y="865"/>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99"/>
                </a:buClr>
                <a:buFont typeface="Wingdings" panose="05000000000000000000" pitchFamily="2" charset="2"/>
                <a:buChar char="v"/>
                <a:defRPr sz="3200">
                  <a:solidFill>
                    <a:srgbClr val="003366"/>
                  </a:solidFill>
                  <a:latin typeface="Times New Roman" panose="02020603050405020304" pitchFamily="18" charset="0"/>
                </a:defRPr>
              </a:lvl1pPr>
              <a:lvl2pPr marL="742950" indent="-285750">
                <a:spcBef>
                  <a:spcPct val="20000"/>
                </a:spcBef>
                <a:buClr>
                  <a:srgbClr val="0000FF"/>
                </a:buClr>
                <a:buChar char="•"/>
                <a:defRPr sz="2800">
                  <a:solidFill>
                    <a:srgbClr val="0000FF"/>
                  </a:solidFill>
                  <a:latin typeface="Times New Roman" panose="02020603050405020304" pitchFamily="18" charset="0"/>
                </a:defRPr>
              </a:lvl2pPr>
              <a:lvl3pPr marL="1143000" indent="-228600">
                <a:spcBef>
                  <a:spcPct val="20000"/>
                </a:spcBef>
                <a:buClr>
                  <a:srgbClr val="0000FF"/>
                </a:buClr>
                <a:buFont typeface="Wingdings" panose="05000000000000000000" pitchFamily="2" charset="2"/>
                <a:buChar char="s"/>
                <a:defRPr sz="2400">
                  <a:solidFill>
                    <a:srgbClr val="660066"/>
                  </a:solidFill>
                  <a:latin typeface="Times New Roman" panose="02020603050405020304" pitchFamily="18" charset="0"/>
                </a:defRPr>
              </a:lvl3pPr>
              <a:lvl4pPr marL="16002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4pPr>
              <a:lvl5pPr marL="2057400" indent="-228600">
                <a:spcBef>
                  <a:spcPct val="20000"/>
                </a:spcBef>
                <a:buClr>
                  <a:srgbClr val="0000FF"/>
                </a:buClr>
                <a:buFont typeface="Wingdings" panose="05000000000000000000" pitchFamily="2" charset="2"/>
                <a:buChar char="s"/>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0000FF"/>
                </a:buClr>
                <a:buFont typeface="Wingdings" panose="05000000000000000000" pitchFamily="2" charset="2"/>
                <a:buChar char="s"/>
                <a:defRPr sz="2000">
                  <a:solidFill>
                    <a:schemeClr val="tx1"/>
                  </a:solidFill>
                  <a:latin typeface="Times New Roman" panose="02020603050405020304" pitchFamily="18" charset="0"/>
                </a:defRPr>
              </a:lvl9pPr>
            </a:lstStyle>
            <a:p>
              <a:pPr>
                <a:spcBef>
                  <a:spcPct val="0"/>
                </a:spcBef>
                <a:buClrTx/>
                <a:buFontTx/>
                <a:buNone/>
              </a:pPr>
              <a:r>
                <a:rPr lang="en-US" altLang="en-US" sz="2000" b="1">
                  <a:solidFill>
                    <a:srgbClr val="000000"/>
                  </a:solidFill>
                  <a:latin typeface="Arial" panose="020B0604020202020204" pitchFamily="34" charset="0"/>
                </a:rPr>
                <a:t>2</a:t>
              </a:r>
              <a:endParaRPr lang="en-US" altLang="en-US" sz="2000" b="1">
                <a:solidFill>
                  <a:schemeClr val="tx1"/>
                </a:solidFill>
                <a:latin typeface="Arial" panose="020B0604020202020204" pitchFamily="34" charset="0"/>
              </a:endParaRPr>
            </a:p>
          </p:txBody>
        </p:sp>
      </p:grpSp>
      <p:graphicFrame>
        <p:nvGraphicFramePr>
          <p:cNvPr id="43" name="Group 216"/>
          <p:cNvGraphicFramePr>
            <a:graphicFrameLocks/>
          </p:cNvGraphicFramePr>
          <p:nvPr>
            <p:extLst/>
          </p:nvPr>
        </p:nvGraphicFramePr>
        <p:xfrm>
          <a:off x="820196" y="3356160"/>
          <a:ext cx="10336219" cy="2895656"/>
        </p:xfrm>
        <a:graphic>
          <a:graphicData uri="http://schemas.openxmlformats.org/drawingml/2006/table">
            <a:tbl>
              <a:tblPr>
                <a:tableStyleId>{5C22544A-7EE6-4342-B048-85BDC9FD1C3A}</a:tableStyleId>
              </a:tblPr>
              <a:tblGrid>
                <a:gridCol w="1701225">
                  <a:extLst>
                    <a:ext uri="{9D8B030D-6E8A-4147-A177-3AD203B41FA5}">
                      <a16:colId xmlns:a16="http://schemas.microsoft.com/office/drawing/2014/main" val="20000"/>
                    </a:ext>
                  </a:extLst>
                </a:gridCol>
                <a:gridCol w="1534857">
                  <a:extLst>
                    <a:ext uri="{9D8B030D-6E8A-4147-A177-3AD203B41FA5}">
                      <a16:colId xmlns:a16="http://schemas.microsoft.com/office/drawing/2014/main" val="20001"/>
                    </a:ext>
                  </a:extLst>
                </a:gridCol>
                <a:gridCol w="1499574">
                  <a:extLst>
                    <a:ext uri="{9D8B030D-6E8A-4147-A177-3AD203B41FA5}">
                      <a16:colId xmlns:a16="http://schemas.microsoft.com/office/drawing/2014/main" val="20002"/>
                    </a:ext>
                  </a:extLst>
                </a:gridCol>
                <a:gridCol w="1305512">
                  <a:extLst>
                    <a:ext uri="{9D8B030D-6E8A-4147-A177-3AD203B41FA5}">
                      <a16:colId xmlns:a16="http://schemas.microsoft.com/office/drawing/2014/main" val="20003"/>
                    </a:ext>
                  </a:extLst>
                </a:gridCol>
                <a:gridCol w="1341845">
                  <a:extLst>
                    <a:ext uri="{9D8B030D-6E8A-4147-A177-3AD203B41FA5}">
                      <a16:colId xmlns:a16="http://schemas.microsoft.com/office/drawing/2014/main" val="20004"/>
                    </a:ext>
                  </a:extLst>
                </a:gridCol>
                <a:gridCol w="1476603">
                  <a:extLst>
                    <a:ext uri="{9D8B030D-6E8A-4147-A177-3AD203B41FA5}">
                      <a16:colId xmlns:a16="http://schemas.microsoft.com/office/drawing/2014/main" val="20005"/>
                    </a:ext>
                  </a:extLst>
                </a:gridCol>
                <a:gridCol w="1476603">
                  <a:extLst>
                    <a:ext uri="{9D8B030D-6E8A-4147-A177-3AD203B41FA5}">
                      <a16:colId xmlns:a16="http://schemas.microsoft.com/office/drawing/2014/main" val="20006"/>
                    </a:ext>
                  </a:extLst>
                </a:gridCol>
              </a:tblGrid>
              <a:tr h="512757">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endParaRPr kumimoji="0" lang="en-US" sz="2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2</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3</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4</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5</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Đỉnh</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6</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Khởi</a:t>
                      </a: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sz="20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tạo</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[0, 1]</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[1, 1]*</a:t>
                      </a:r>
                      <a:endParaRPr kumimoji="0" lang="en-US" sz="2000" b="1" i="0" u="none" strike="noStrike" cap="none" normalizeH="0" baseline="0" dirty="0">
                        <a:ln>
                          <a:noFill/>
                        </a:ln>
                        <a:solidFill>
                          <a:srgbClr val="A5002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GB" sz="2000" b="1" u="none" strike="noStrike" cap="none" normalizeH="0" baseline="0" dirty="0">
                          <a:ln>
                            <a:noFill/>
                          </a:ln>
                          <a:effectLst/>
                          <a:latin typeface="Arial" panose="020B0604020202020204" pitchFamily="34" charset="0"/>
                          <a:cs typeface="Arial" panose="020B0604020202020204" pitchFamily="34" charset="0"/>
                          <a:sym typeface="Symbol" pitchFamily="18" charset="2"/>
                        </a:rPr>
                        <a:t></a:t>
                      </a:r>
                      <a:r>
                        <a:rPr kumimoji="0" lang="en-GB" sz="2000" b="1" u="none" strike="noStrike" cap="none" normalizeH="0" baseline="0" dirty="0">
                          <a:ln>
                            <a:noFill/>
                          </a:ln>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a:t>
                      </a:r>
                      <a:r>
                        <a:rPr kumimoji="0" lang="en-GB" sz="2000" b="1" u="none" strike="noStrike" cap="none" normalizeH="0" baseline="0" dirty="0">
                          <a:ln>
                            <a:noFill/>
                          </a:ln>
                          <a:effectLst/>
                          <a:latin typeface="Arial" panose="020B0604020202020204" pitchFamily="34" charset="0"/>
                          <a:cs typeface="Arial" panose="020B0604020202020204" pitchFamily="34" charset="0"/>
                          <a:sym typeface="Symbol" pitchFamily="18" charset="2"/>
                        </a:rPr>
                        <a:t></a:t>
                      </a:r>
                      <a:r>
                        <a:rPr kumimoji="0" lang="en-GB" sz="2000" b="1" u="none" strike="noStrike" cap="none" normalizeH="0" baseline="0" dirty="0">
                          <a:ln>
                            <a:noFill/>
                          </a:ln>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a:t>
                      </a:r>
                      <a:r>
                        <a:rPr kumimoji="0" lang="en-GB" sz="2000" b="1" u="none" strike="noStrike" cap="none" normalizeH="0" baseline="0" dirty="0">
                          <a:ln>
                            <a:noFill/>
                          </a:ln>
                          <a:effectLst/>
                          <a:latin typeface="Arial" panose="020B0604020202020204" pitchFamily="34" charset="0"/>
                          <a:cs typeface="Arial" panose="020B0604020202020204" pitchFamily="34" charset="0"/>
                          <a:sym typeface="Symbol" pitchFamily="18" charset="2"/>
                        </a:rPr>
                        <a:t></a:t>
                      </a:r>
                      <a:r>
                        <a:rPr kumimoji="0" lang="en-GB" sz="2000" b="1" u="none" strike="noStrike" cap="none" normalizeH="0" baseline="0" dirty="0">
                          <a:ln>
                            <a:noFill/>
                          </a:ln>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GB" sz="2000" b="1" u="none" strike="noStrike" cap="none" normalizeH="0" baseline="0" dirty="0">
                          <a:ln>
                            <a:noFill/>
                          </a:ln>
                          <a:effectLst/>
                          <a:latin typeface="Arial" panose="020B0604020202020204" pitchFamily="34" charset="0"/>
                          <a:cs typeface="Arial" panose="020B0604020202020204" pitchFamily="34" charset="0"/>
                          <a:sym typeface="Symbol" pitchFamily="18" charset="2"/>
                        </a:rPr>
                        <a:t></a:t>
                      </a:r>
                      <a:r>
                        <a:rPr kumimoji="0" lang="en-GB" sz="2000" b="1" u="none" strike="noStrike" cap="none" normalizeH="0" baseline="0" dirty="0">
                          <a:ln>
                            <a:noFill/>
                          </a:ln>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a:ln>
                            <a:noFill/>
                          </a:ln>
                          <a:effectLst/>
                          <a:latin typeface="Arial" panose="020B0604020202020204" pitchFamily="34" charset="0"/>
                          <a:cs typeface="Arial" panose="020B0604020202020204" pitchFamily="34" charset="0"/>
                        </a:rPr>
                        <a:t> -</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[6, 2]</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GB" sz="2000" b="1" u="none" strike="noStrike" cap="none" normalizeH="0" baseline="0" dirty="0">
                          <a:ln>
                            <a:noFill/>
                          </a:ln>
                          <a:effectLst/>
                          <a:latin typeface="Arial" panose="020B0604020202020204" pitchFamily="34" charset="0"/>
                          <a:cs typeface="Arial" panose="020B0604020202020204" pitchFamily="34" charset="0"/>
                        </a:rPr>
                        <a:t>3, 2]*</a:t>
                      </a:r>
                      <a:endParaRPr kumimoji="0" lang="en-US" sz="2000" b="1" i="0" u="none" strike="noStrike" cap="none" normalizeH="0" baseline="0" dirty="0">
                        <a:ln>
                          <a:noFill/>
                        </a:ln>
                        <a:solidFill>
                          <a:srgbClr val="A5002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dirty="0">
                          <a:ln>
                            <a:noFill/>
                          </a:ln>
                          <a:effectLst/>
                          <a:latin typeface="Arial" panose="020B0604020202020204" pitchFamily="34" charset="0"/>
                          <a:cs typeface="Arial" panose="020B0604020202020204" pitchFamily="34" charset="0"/>
                        </a:rPr>
                        <a:t>[</a:t>
                      </a:r>
                      <a:r>
                        <a:rPr kumimoji="0" lang="en-GB" sz="2000" b="1" u="none" strike="noStrike" cap="none" normalizeH="0" baseline="0" dirty="0">
                          <a:ln>
                            <a:noFill/>
                          </a:ln>
                          <a:effectLst/>
                          <a:latin typeface="Arial" panose="020B0604020202020204" pitchFamily="34" charset="0"/>
                          <a:cs typeface="Arial" panose="020B0604020202020204" pitchFamily="34" charset="0"/>
                          <a:sym typeface="Symbol" pitchFamily="18" charset="2"/>
                        </a:rPr>
                        <a:t></a:t>
                      </a:r>
                      <a:r>
                        <a:rPr kumimoji="0" lang="en-GB" sz="2000" b="1" u="none" strike="noStrike" cap="none" normalizeH="0" baseline="0" dirty="0">
                          <a:ln>
                            <a:noFill/>
                          </a:ln>
                          <a:effectLst/>
                          <a:latin typeface="Arial" panose="020B0604020202020204" pitchFamily="34" charset="0"/>
                          <a:cs typeface="Arial" panose="020B0604020202020204" pitchFamily="34" charset="0"/>
                        </a:rPr>
                        <a:t>, 1]</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a:ln>
                            <a:noFill/>
                          </a:ln>
                          <a:effectLst/>
                          <a:latin typeface="Arial" panose="020B0604020202020204" pitchFamily="34" charset="0"/>
                          <a:cs typeface="Arial" panose="020B0604020202020204" pitchFamily="34" charset="0"/>
                        </a:rPr>
                        <a:t>[8, 2]</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GB" sz="2000" b="1" u="none" strike="noStrike" cap="none" normalizeH="0" baseline="0">
                          <a:ln>
                            <a:noFill/>
                          </a:ln>
                          <a:effectLst/>
                          <a:latin typeface="Arial" panose="020B0604020202020204" pitchFamily="34" charset="0"/>
                          <a:cs typeface="Arial" panose="020B0604020202020204" pitchFamily="34" charset="0"/>
                        </a:rPr>
                        <a:t> -</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US" sz="2000" b="1" u="none" strike="noStrike" cap="none" normalizeH="0" baseline="0" dirty="0">
                          <a:ln>
                            <a:noFill/>
                          </a:ln>
                          <a:effectLst/>
                          <a:latin typeface="Arial" panose="020B0604020202020204" pitchFamily="34" charset="0"/>
                          <a:cs typeface="Arial" panose="020B0604020202020204" pitchFamily="34" charset="0"/>
                        </a:rPr>
                        <a:t>4, 4]*</a:t>
                      </a:r>
                      <a:endParaRPr kumimoji="0" lang="en-US" sz="2000" b="1" i="0" u="none" strike="noStrike" cap="none" normalizeH="0" baseline="0" dirty="0">
                        <a:ln>
                          <a:noFill/>
                        </a:ln>
                        <a:solidFill>
                          <a:srgbClr val="A5002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00FF"/>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[7, 4]</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[8, 2]</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3</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[6, 3]</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US" sz="2000" b="1" u="none" strike="noStrike" cap="none" normalizeH="0" baseline="0" dirty="0">
                          <a:ln>
                            <a:noFill/>
                          </a:ln>
                          <a:effectLst/>
                          <a:latin typeface="Arial" panose="020B0604020202020204" pitchFamily="34" charset="0"/>
                          <a:cs typeface="Arial" panose="020B0604020202020204" pitchFamily="34" charset="0"/>
                        </a:rPr>
                        <a:t>5, 3]*</a:t>
                      </a:r>
                      <a:endParaRPr kumimoji="0" lang="en-US" sz="2000" b="1"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smtClean="0">
                          <a:ln>
                            <a:noFill/>
                          </a:ln>
                          <a:effectLst/>
                          <a:latin typeface="Arial" panose="020B0604020202020204" pitchFamily="34" charset="0"/>
                          <a:cs typeface="Arial" panose="020B0604020202020204" pitchFamily="34" charset="0"/>
                        </a:rPr>
                        <a:t>  [</a:t>
                      </a:r>
                      <a:r>
                        <a:rPr kumimoji="0" lang="en-US" sz="2000" b="1" u="none" strike="noStrike" cap="none" normalizeH="0" baseline="0" dirty="0">
                          <a:ln>
                            <a:noFill/>
                          </a:ln>
                          <a:effectLst/>
                          <a:latin typeface="Arial" panose="020B0604020202020204" pitchFamily="34" charset="0"/>
                          <a:cs typeface="Arial" panose="020B0604020202020204" pitchFamily="34" charset="0"/>
                        </a:rPr>
                        <a:t>6, 3]*</a:t>
                      </a:r>
                      <a:endParaRPr kumimoji="0" lang="en-US" sz="2000" b="1" i="0" u="none" strike="noStrike" cap="none" normalizeH="0" baseline="0" dirty="0">
                        <a:ln>
                          <a:noFill/>
                        </a:ln>
                        <a:solidFill>
                          <a:srgbClr val="A5002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2110">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endParaRPr kumimoji="0" lang="en-US" sz="20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a:ln>
                            <a:noFill/>
                          </a:ln>
                          <a:effectLst/>
                          <a:latin typeface="Arial" panose="020B0604020202020204" pitchFamily="34" charset="0"/>
                          <a:cs typeface="Arial" panose="020B0604020202020204" pitchFamily="34" charset="0"/>
                        </a:rPr>
                        <a:t>-</a:t>
                      </a:r>
                      <a:endParaRPr kumimoji="0" lang="en-US" sz="2000" b="1" i="0" u="none" strike="noStrike" cap="none" normalizeH="0" baseline="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Tx/>
                        <a:buFont typeface="Wingdings" pitchFamily="2" charset="2"/>
                        <a:buNone/>
                        <a:tabLst/>
                      </a:pPr>
                      <a:r>
                        <a:rPr kumimoji="0" lang="en-US" sz="2000" b="1" u="none" strike="noStrike" cap="none" normalizeH="0" baseline="0" dirty="0">
                          <a:ln>
                            <a:noFill/>
                          </a:ln>
                          <a:effectLst/>
                          <a:latin typeface="Arial" panose="020B0604020202020204" pitchFamily="34" charset="0"/>
                          <a:cs typeface="Arial" panose="020B0604020202020204" pitchFamily="34" charset="0"/>
                        </a:rPr>
                        <a:t>-</a:t>
                      </a:r>
                      <a:endParaRPr kumimoji="0" lang="en-US" sz="2000" b="1" i="0" u="none" strike="noStrike" cap="none" normalizeH="0" baseline="0" dirty="0">
                        <a:ln>
                          <a:noFill/>
                        </a:ln>
                        <a:solidFill>
                          <a:srgbClr val="003366"/>
                        </a:solidFill>
                        <a:effectLst/>
                        <a:latin typeface="Arial" panose="020B0604020202020204" pitchFamily="34" charset="0"/>
                        <a:cs typeface="Arial" panose="020B0604020202020204" pitchFamily="34" charset="0"/>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6512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ppt_y</p:attrName>
                                        </p:attrNameLst>
                                      </p:cBhvr>
                                      <p:tavLst>
                                        <p:tav tm="0">
                                          <p:val>
                                            <p:strVal val="#ppt_y+#ppt_h*1.125000"/>
                                          </p:val>
                                        </p:tav>
                                        <p:tav tm="100000">
                                          <p:val>
                                            <p:strVal val="#ppt_y"/>
                                          </p:val>
                                        </p:tav>
                                      </p:tavLst>
                                    </p:anim>
                                    <p:animEffect transition="in" filter="wipe(up)">
                                      <p:cBhvr>
                                        <p:cTn id="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ai Nam [PPT] Template 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523220"/>
          </a:xfrm>
          <a:prstGeom prst="rect">
            <a:avLst/>
          </a:prstGeom>
          <a:noFill/>
        </p:spPr>
        <p:txBody>
          <a:bodyPr wrap="square" rtlCol="0">
            <a:spAutoFit/>
          </a:bodyPr>
          <a:lstStyle/>
          <a:p>
            <a:pPr algn="r"/>
            <a:r>
              <a:rPr lang="en-US" sz="2800" dirty="0">
                <a:solidFill>
                  <a:srgbClr val="FF6600"/>
                </a:solidFill>
                <a:latin typeface="Arial" panose="020B0604020202020204" pitchFamily="34" charset="0"/>
                <a:cs typeface="Arial" panose="020B0604020202020204" pitchFamily="34" charset="0"/>
              </a:rPr>
              <a:t>NỘI </a:t>
            </a:r>
            <a:r>
              <a:rPr lang="en-US" sz="2800" dirty="0" smtClean="0">
                <a:solidFill>
                  <a:srgbClr val="FF6600"/>
                </a:solidFill>
                <a:latin typeface="Arial" panose="020B0604020202020204" pitchFamily="34" charset="0"/>
                <a:cs typeface="Arial" panose="020B0604020202020204" pitchFamily="34" charset="0"/>
              </a:rPr>
              <a:t>DUNG</a:t>
            </a:r>
            <a:endParaRPr lang="en-US" sz="2800" dirty="0">
              <a:solidFill>
                <a:srgbClr val="FF6600"/>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latin typeface="Arial" panose="020B0604020202020204" pitchFamily="34" charset="0"/>
                <a:cs typeface="Arial" panose="020B0604020202020204" pitchFamily="34" charset="0"/>
              </a:rPr>
              <a:t>42</a:t>
            </a:fld>
            <a:endParaRPr lang="en-US"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6" name="Rectangle 5">
            <a:extLst>
              <a:ext uri="{FF2B5EF4-FFF2-40B4-BE49-F238E27FC236}">
                <a16:creationId xmlns:a16="http://schemas.microsoft.com/office/drawing/2014/main" id="{FC6B2D97-8277-3D2C-AA83-24FF58E0644B}"/>
              </a:ext>
            </a:extLst>
          </p:cNvPr>
          <p:cNvSpPr/>
          <p:nvPr/>
        </p:nvSpPr>
        <p:spPr>
          <a:xfrm>
            <a:off x="1219363" y="1809111"/>
            <a:ext cx="6851232" cy="295411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endParaRPr lang="en-US" sz="25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2C4268-E812-B5FB-20D8-77FB120C707E}"/>
              </a:ext>
            </a:extLst>
          </p:cNvPr>
          <p:cNvSpPr txBox="1"/>
          <p:nvPr/>
        </p:nvSpPr>
        <p:spPr>
          <a:xfrm>
            <a:off x="983045"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panose="020B0604020202020204" pitchFamily="34" charset="0"/>
                <a:cs typeface="Arial" panose="020B0604020202020204" pitchFamily="34" charset="0"/>
              </a:rPr>
              <a:t>Slide: </a:t>
            </a:r>
            <a:r>
              <a:rPr lang="en-US" sz="1158" dirty="0" err="1" smtClean="0">
                <a:solidFill>
                  <a:schemeClr val="bg1"/>
                </a:solidFill>
                <a:latin typeface="Arial" panose="020B0604020202020204" pitchFamily="34" charset="0"/>
                <a:cs typeface="Arial" panose="020B0604020202020204" pitchFamily="34" charset="0"/>
              </a:rPr>
              <a:t>số</a:t>
            </a:r>
            <a:r>
              <a:rPr lang="en-US" sz="1158" dirty="0">
                <a:solidFill>
                  <a:schemeClr val="bg1"/>
                </a:solidFill>
                <a:latin typeface="Arial" panose="020B0604020202020204" pitchFamily="34" charset="0"/>
                <a:cs typeface="Arial" panose="020B0604020202020204" pitchFamily="34" charset="0"/>
              </a:rPr>
              <a:t> </a:t>
            </a:r>
            <a:r>
              <a:rPr lang="en-US" sz="1158" dirty="0" smtClean="0">
                <a:solidFill>
                  <a:schemeClr val="bg1"/>
                </a:solidFill>
                <a:latin typeface="Arial" panose="020B0604020202020204" pitchFamily="34" charset="0"/>
                <a:cs typeface="Arial" panose="020B0604020202020204" pitchFamily="34" charset="0"/>
              </a:rPr>
              <a:t>4</a:t>
            </a:r>
            <a:endParaRPr lang="en-US" sz="1158" dirty="0">
              <a:solidFill>
                <a:schemeClr val="bg1"/>
              </a:solidFill>
              <a:latin typeface="Arial" panose="020B0604020202020204" pitchFamily="34" charset="0"/>
              <a:cs typeface="Arial" panose="020B0604020202020204" pitchFamily="34" charset="0"/>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graphicFrame>
        <p:nvGraphicFramePr>
          <p:cNvPr id="2" name="Diagram 1">
            <a:extLst>
              <a:ext uri="{FF2B5EF4-FFF2-40B4-BE49-F238E27FC236}">
                <a16:creationId xmlns:a16="http://schemas.microsoft.com/office/drawing/2014/main" id="{5B6B63FA-EA0D-35C0-40AC-E98AB101D96A}"/>
              </a:ext>
            </a:extLst>
          </p:cNvPr>
          <p:cNvGraphicFramePr/>
          <p:nvPr>
            <p:extLst/>
          </p:nvPr>
        </p:nvGraphicFramePr>
        <p:xfrm>
          <a:off x="2057400" y="1267758"/>
          <a:ext cx="8845215" cy="43304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2B0FC07-0311-09E2-76CB-0D56ABCE926E}"/>
              </a:ext>
            </a:extLst>
          </p:cNvPr>
          <p:cNvSpPr txBox="1"/>
          <p:nvPr/>
        </p:nvSpPr>
        <p:spPr>
          <a:xfrm>
            <a:off x="4657725" y="885825"/>
            <a:ext cx="4729163" cy="369332"/>
          </a:xfrm>
          <a:prstGeom prst="rect">
            <a:avLst/>
          </a:prstGeom>
          <a:noFill/>
        </p:spPr>
        <p:txBody>
          <a:bodyPr wrap="square" rtlCol="0">
            <a:spAutoFit/>
          </a:bodyPr>
          <a:lstStyle/>
          <a:p>
            <a:endParaRPr lang="en-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334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324338" y="1517360"/>
            <a:ext cx="10242312" cy="5410389"/>
          </a:xfrm>
          <a:prstGeom prst="rect">
            <a:avLst/>
          </a:prstGeom>
        </p:spPr>
      </p:pic>
      <p:pic>
        <p:nvPicPr>
          <p:cNvPr id="8" name="Picture 7" descr="Dai Nam [PPT] Template 1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sp>
        <p:nvSpPr>
          <p:cNvPr id="9" name="TextBox 8"/>
          <p:cNvSpPr txBox="1"/>
          <p:nvPr/>
        </p:nvSpPr>
        <p:spPr>
          <a:xfrm>
            <a:off x="8153011" y="94803"/>
            <a:ext cx="3654322" cy="523220"/>
          </a:xfrm>
          <a:prstGeom prst="rect">
            <a:avLst/>
          </a:prstGeom>
          <a:noFill/>
        </p:spPr>
        <p:txBody>
          <a:bodyPr wrap="square" rtlCol="0">
            <a:spAutoFit/>
          </a:bodyPr>
          <a:lstStyle/>
          <a:p>
            <a:pPr algn="r"/>
            <a:r>
              <a:rPr lang="en-US" sz="2800" dirty="0" err="1" smtClean="0">
                <a:solidFill>
                  <a:srgbClr val="FF6600"/>
                </a:solidFill>
                <a:latin typeface="Arial"/>
                <a:cs typeface="Arial"/>
              </a:rPr>
              <a:t>Thảo</a:t>
            </a:r>
            <a:r>
              <a:rPr lang="en-US" sz="2800" dirty="0" smtClean="0">
                <a:solidFill>
                  <a:srgbClr val="FF6600"/>
                </a:solidFill>
                <a:latin typeface="Arial"/>
                <a:cs typeface="Arial"/>
              </a:rPr>
              <a:t> </a:t>
            </a:r>
            <a:r>
              <a:rPr lang="en-US" sz="2800" dirty="0" err="1" smtClean="0">
                <a:solidFill>
                  <a:srgbClr val="FF6600"/>
                </a:solidFill>
                <a:latin typeface="Arial"/>
                <a:cs typeface="Arial"/>
              </a:rPr>
              <a:t>luận</a:t>
            </a:r>
            <a:r>
              <a:rPr lang="en-US" sz="2800" dirty="0" smtClean="0">
                <a:solidFill>
                  <a:srgbClr val="FF6600"/>
                </a:solidFill>
                <a:latin typeface="Arial"/>
                <a:cs typeface="Arial"/>
              </a:rPr>
              <a:t> </a:t>
            </a:r>
            <a:r>
              <a:rPr lang="en-US" sz="2800" dirty="0" err="1" smtClean="0">
                <a:solidFill>
                  <a:srgbClr val="FF6600"/>
                </a:solidFill>
                <a:latin typeface="Arial"/>
                <a:cs typeface="Arial"/>
              </a:rPr>
              <a:t>nhóm</a:t>
            </a:r>
            <a:endParaRPr lang="en-US" sz="2800" dirty="0">
              <a:solidFill>
                <a:srgbClr val="FF6600"/>
              </a:solidFill>
              <a:latin typeface="Arial"/>
              <a:cs typeface="Arial"/>
            </a:endParaRPr>
          </a:p>
        </p:txBody>
      </p:sp>
      <p:sp>
        <p:nvSpPr>
          <p:cNvPr id="6" name="Title 5"/>
          <p:cNvSpPr>
            <a:spLocks noGrp="1"/>
          </p:cNvSpPr>
          <p:nvPr>
            <p:ph type="title"/>
          </p:nvPr>
        </p:nvSpPr>
        <p:spPr>
          <a:xfrm>
            <a:off x="1968246" y="772457"/>
            <a:ext cx="9486900" cy="1325563"/>
          </a:xfrm>
        </p:spPr>
        <p:txBody>
          <a:bodyPr>
            <a:normAutofit/>
          </a:bodyPr>
          <a:lstStyle/>
          <a:p>
            <a:r>
              <a:rPr lang="en-US" sz="3200" dirty="0" err="1" smtClean="0">
                <a:latin typeface="Arial" panose="020B0604020202020204" pitchFamily="34" charset="0"/>
                <a:cs typeface="Arial" panose="020B0604020202020204" pitchFamily="34" charset="0"/>
              </a:rPr>
              <a:t>Sử</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dụng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thuật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toán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Dijstra</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tìm</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đường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ngắn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nhất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từ</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đỉnh</a:t>
            </a:r>
            <a:r>
              <a:rPr lang="en-US" sz="3200" dirty="0" smtClean="0">
                <a:latin typeface="Arial" panose="020B0604020202020204" pitchFamily="34" charset="0"/>
                <a:cs typeface="Arial" panose="020B0604020202020204" pitchFamily="34" charset="0"/>
              </a:rPr>
              <a:t> 1 </a:t>
            </a:r>
            <a:r>
              <a:rPr lang="en-US" sz="3200" dirty="0" err="1" smtClean="0">
                <a:latin typeface="Arial" panose="020B0604020202020204" pitchFamily="34" charset="0"/>
                <a:cs typeface="Arial" panose="020B0604020202020204" pitchFamily="34" charset="0"/>
              </a:rPr>
              <a:t>đến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đỉnh</a:t>
            </a:r>
            <a:r>
              <a:rPr lang="en-US" sz="3200" dirty="0" smtClean="0">
                <a:latin typeface="Arial" panose="020B0604020202020204" pitchFamily="34" charset="0"/>
                <a:cs typeface="Arial" panose="020B0604020202020204" pitchFamily="34" charset="0"/>
              </a:rPr>
              <a:t> 6</a:t>
            </a:r>
            <a:endParaRPr lang="en-US" sz="32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64A3DD8-0609-524A-2EA9-B58A24BC6BCE}"/>
              </a:ext>
            </a:extLst>
          </p:cNvPr>
          <p:cNvSpPr>
            <a:spLocks noGrp="1"/>
          </p:cNvSpPr>
          <p:nvPr>
            <p:ph type="sldNum" sz="quarter" idx="12"/>
          </p:nvPr>
        </p:nvSpPr>
        <p:spPr/>
        <p:txBody>
          <a:bodyPr/>
          <a:lstStyle/>
          <a:p>
            <a:fld id="{5216D943-2B8B-6E40-82FC-356309674730}" type="slidenum">
              <a:rPr lang="en-US" smtClean="0"/>
              <a:t>43</a:t>
            </a:fld>
            <a:endParaRPr lang="en-US" dirty="0"/>
          </a:p>
        </p:txBody>
      </p:sp>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3" name="Picture 2" descr="Dai Nam [PPT] Template 0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4" name="Rectangle 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C481D6B6-B947-890B-5A2A-3C3398C09538}"/>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13</a:t>
            </a:r>
            <a:endParaRPr lang="en-US" sz="1158" dirty="0">
              <a:solidFill>
                <a:schemeClr val="bg1"/>
              </a:solidFill>
              <a:latin typeface="Arial"/>
              <a:cs typeface="Arial"/>
            </a:endParaRPr>
          </a:p>
        </p:txBody>
      </p:sp>
      <p:pic>
        <p:nvPicPr>
          <p:cNvPr id="10" name="Picture 9" descr="Dai Nam [PPT] Template 15.png">
            <a:extLst>
              <a:ext uri="{FF2B5EF4-FFF2-40B4-BE49-F238E27FC236}">
                <a16:creationId xmlns:a16="http://schemas.microsoft.com/office/drawing/2014/main" id="{389DA458-0196-4614-0D40-F6158E0387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20" name="TextBox 19">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15" name="Oval 14"/>
          <p:cNvSpPr/>
          <p:nvPr/>
        </p:nvSpPr>
        <p:spPr>
          <a:xfrm>
            <a:off x="3595302" y="2201338"/>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2</a:t>
            </a:r>
          </a:p>
        </p:txBody>
      </p:sp>
      <p:sp>
        <p:nvSpPr>
          <p:cNvPr id="22" name="Oval 21"/>
          <p:cNvSpPr/>
          <p:nvPr/>
        </p:nvSpPr>
        <p:spPr>
          <a:xfrm>
            <a:off x="7474462" y="2218534"/>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4</a:t>
            </a:r>
          </a:p>
        </p:txBody>
      </p:sp>
      <p:sp>
        <p:nvSpPr>
          <p:cNvPr id="23" name="Oval 22"/>
          <p:cNvSpPr/>
          <p:nvPr/>
        </p:nvSpPr>
        <p:spPr>
          <a:xfrm>
            <a:off x="1968246" y="3854505"/>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smtClean="0">
                <a:latin typeface="Arial" panose="020B0604020202020204" pitchFamily="34" charset="0"/>
                <a:cs typeface="Arial" panose="020B0604020202020204" pitchFamily="34" charset="0"/>
              </a:rPr>
              <a:t>1</a:t>
            </a:r>
            <a:endParaRPr lang="en-US" sz="3200" b="1" dirty="0">
              <a:latin typeface="Arial" panose="020B0604020202020204" pitchFamily="34" charset="0"/>
              <a:cs typeface="Arial" panose="020B0604020202020204" pitchFamily="34" charset="0"/>
            </a:endParaRPr>
          </a:p>
        </p:txBody>
      </p:sp>
      <p:sp>
        <p:nvSpPr>
          <p:cNvPr id="24" name="Oval 23"/>
          <p:cNvSpPr/>
          <p:nvPr/>
        </p:nvSpPr>
        <p:spPr>
          <a:xfrm>
            <a:off x="4060125" y="5100797"/>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3</a:t>
            </a:r>
          </a:p>
        </p:txBody>
      </p:sp>
      <p:sp>
        <p:nvSpPr>
          <p:cNvPr id="25" name="Oval 24"/>
          <p:cNvSpPr/>
          <p:nvPr/>
        </p:nvSpPr>
        <p:spPr>
          <a:xfrm>
            <a:off x="7474461" y="5160878"/>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5</a:t>
            </a:r>
          </a:p>
        </p:txBody>
      </p:sp>
      <p:sp>
        <p:nvSpPr>
          <p:cNvPr id="26" name="Oval 25"/>
          <p:cNvSpPr/>
          <p:nvPr/>
        </p:nvSpPr>
        <p:spPr>
          <a:xfrm>
            <a:off x="9521485" y="3854505"/>
            <a:ext cx="678549" cy="64158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6</a:t>
            </a:r>
          </a:p>
        </p:txBody>
      </p:sp>
      <p:sp>
        <p:nvSpPr>
          <p:cNvPr id="27" name="TextBox 26"/>
          <p:cNvSpPr txBox="1"/>
          <p:nvPr/>
        </p:nvSpPr>
        <p:spPr>
          <a:xfrm>
            <a:off x="3045070" y="4821424"/>
            <a:ext cx="253560" cy="400110"/>
          </a:xfrm>
          <a:prstGeom prst="rect">
            <a:avLst/>
          </a:prstGeom>
          <a:noFill/>
        </p:spPr>
        <p:txBody>
          <a:bodyPr wrap="square" rtlCol="0">
            <a:spAutoFit/>
          </a:bodyPr>
          <a:lstStyle/>
          <a:p>
            <a:pPr algn="r"/>
            <a:r>
              <a:rPr lang="en-US" sz="2000" dirty="0" smtClean="0">
                <a:latin typeface="Arial"/>
                <a:cs typeface="Arial"/>
              </a:rPr>
              <a:t>1</a:t>
            </a:r>
            <a:endParaRPr lang="en-US" sz="2000" dirty="0">
              <a:latin typeface="Arial"/>
              <a:cs typeface="Arial"/>
            </a:endParaRPr>
          </a:p>
        </p:txBody>
      </p:sp>
      <p:sp>
        <p:nvSpPr>
          <p:cNvPr id="29" name="TextBox 28"/>
          <p:cNvSpPr txBox="1"/>
          <p:nvPr/>
        </p:nvSpPr>
        <p:spPr>
          <a:xfrm>
            <a:off x="2791510" y="2833800"/>
            <a:ext cx="253560" cy="400110"/>
          </a:xfrm>
          <a:prstGeom prst="rect">
            <a:avLst/>
          </a:prstGeom>
          <a:noFill/>
        </p:spPr>
        <p:txBody>
          <a:bodyPr wrap="square" rtlCol="0">
            <a:spAutoFit/>
          </a:bodyPr>
          <a:lstStyle/>
          <a:p>
            <a:pPr algn="r"/>
            <a:r>
              <a:rPr lang="en-US" sz="2000" dirty="0">
                <a:latin typeface="Arial"/>
                <a:cs typeface="Arial"/>
              </a:rPr>
              <a:t>3</a:t>
            </a:r>
          </a:p>
        </p:txBody>
      </p:sp>
      <p:sp>
        <p:nvSpPr>
          <p:cNvPr id="30" name="TextBox 29"/>
          <p:cNvSpPr txBox="1"/>
          <p:nvPr/>
        </p:nvSpPr>
        <p:spPr>
          <a:xfrm>
            <a:off x="3807796" y="3771805"/>
            <a:ext cx="253560" cy="400110"/>
          </a:xfrm>
          <a:prstGeom prst="rect">
            <a:avLst/>
          </a:prstGeom>
          <a:noFill/>
        </p:spPr>
        <p:txBody>
          <a:bodyPr wrap="square" rtlCol="0">
            <a:spAutoFit/>
          </a:bodyPr>
          <a:lstStyle/>
          <a:p>
            <a:pPr algn="r"/>
            <a:r>
              <a:rPr lang="en-US" sz="2000" dirty="0">
                <a:latin typeface="Arial"/>
                <a:cs typeface="Arial"/>
              </a:rPr>
              <a:t>6</a:t>
            </a:r>
          </a:p>
        </p:txBody>
      </p:sp>
      <p:sp>
        <p:nvSpPr>
          <p:cNvPr id="31" name="TextBox 30"/>
          <p:cNvSpPr txBox="1"/>
          <p:nvPr/>
        </p:nvSpPr>
        <p:spPr>
          <a:xfrm>
            <a:off x="5853890" y="2018479"/>
            <a:ext cx="253560" cy="400110"/>
          </a:xfrm>
          <a:prstGeom prst="rect">
            <a:avLst/>
          </a:prstGeom>
          <a:noFill/>
        </p:spPr>
        <p:txBody>
          <a:bodyPr wrap="square" rtlCol="0">
            <a:spAutoFit/>
          </a:bodyPr>
          <a:lstStyle/>
          <a:p>
            <a:pPr algn="r"/>
            <a:r>
              <a:rPr lang="en-US" sz="2000" dirty="0">
                <a:latin typeface="Arial"/>
                <a:cs typeface="Arial"/>
              </a:rPr>
              <a:t>7</a:t>
            </a:r>
          </a:p>
        </p:txBody>
      </p:sp>
      <p:sp>
        <p:nvSpPr>
          <p:cNvPr id="32" name="TextBox 31"/>
          <p:cNvSpPr txBox="1"/>
          <p:nvPr/>
        </p:nvSpPr>
        <p:spPr>
          <a:xfrm>
            <a:off x="5979787" y="5449912"/>
            <a:ext cx="253560" cy="400110"/>
          </a:xfrm>
          <a:prstGeom prst="rect">
            <a:avLst/>
          </a:prstGeom>
          <a:noFill/>
        </p:spPr>
        <p:txBody>
          <a:bodyPr wrap="square" rtlCol="0">
            <a:spAutoFit/>
          </a:bodyPr>
          <a:lstStyle/>
          <a:p>
            <a:pPr algn="r"/>
            <a:r>
              <a:rPr lang="en-US" sz="2000" dirty="0">
                <a:latin typeface="Arial"/>
                <a:cs typeface="Arial"/>
              </a:rPr>
              <a:t>5</a:t>
            </a:r>
          </a:p>
        </p:txBody>
      </p:sp>
      <p:sp>
        <p:nvSpPr>
          <p:cNvPr id="33" name="TextBox 32"/>
          <p:cNvSpPr txBox="1"/>
          <p:nvPr/>
        </p:nvSpPr>
        <p:spPr>
          <a:xfrm>
            <a:off x="6233347" y="3233910"/>
            <a:ext cx="253560" cy="400110"/>
          </a:xfrm>
          <a:prstGeom prst="rect">
            <a:avLst/>
          </a:prstGeom>
          <a:noFill/>
        </p:spPr>
        <p:txBody>
          <a:bodyPr wrap="square" rtlCol="0">
            <a:spAutoFit/>
          </a:bodyPr>
          <a:lstStyle/>
          <a:p>
            <a:pPr algn="r"/>
            <a:r>
              <a:rPr lang="en-US" sz="2000" dirty="0">
                <a:latin typeface="Arial"/>
                <a:cs typeface="Arial"/>
              </a:rPr>
              <a:t>4</a:t>
            </a:r>
          </a:p>
        </p:txBody>
      </p:sp>
      <p:sp>
        <p:nvSpPr>
          <p:cNvPr id="34" name="TextBox 33"/>
          <p:cNvSpPr txBox="1"/>
          <p:nvPr/>
        </p:nvSpPr>
        <p:spPr>
          <a:xfrm>
            <a:off x="6233347" y="4421314"/>
            <a:ext cx="253560" cy="400110"/>
          </a:xfrm>
          <a:prstGeom prst="rect">
            <a:avLst/>
          </a:prstGeom>
          <a:noFill/>
        </p:spPr>
        <p:txBody>
          <a:bodyPr wrap="square" rtlCol="0">
            <a:spAutoFit/>
          </a:bodyPr>
          <a:lstStyle/>
          <a:p>
            <a:pPr algn="r"/>
            <a:r>
              <a:rPr lang="en-US" sz="2000" dirty="0">
                <a:latin typeface="Arial"/>
                <a:cs typeface="Arial"/>
              </a:rPr>
              <a:t>2</a:t>
            </a:r>
          </a:p>
        </p:txBody>
      </p:sp>
      <p:sp>
        <p:nvSpPr>
          <p:cNvPr id="35" name="TextBox 34"/>
          <p:cNvSpPr txBox="1"/>
          <p:nvPr/>
        </p:nvSpPr>
        <p:spPr>
          <a:xfrm>
            <a:off x="7661998" y="3680881"/>
            <a:ext cx="531215" cy="400110"/>
          </a:xfrm>
          <a:prstGeom prst="rect">
            <a:avLst/>
          </a:prstGeom>
          <a:noFill/>
        </p:spPr>
        <p:txBody>
          <a:bodyPr wrap="square" rtlCol="0">
            <a:spAutoFit/>
          </a:bodyPr>
          <a:lstStyle/>
          <a:p>
            <a:pPr algn="r"/>
            <a:r>
              <a:rPr lang="en-US" sz="2000" dirty="0" smtClean="0">
                <a:latin typeface="Arial"/>
                <a:cs typeface="Arial"/>
              </a:rPr>
              <a:t>10</a:t>
            </a:r>
            <a:endParaRPr lang="en-US" sz="2000" dirty="0">
              <a:latin typeface="Arial"/>
              <a:cs typeface="Arial"/>
            </a:endParaRPr>
          </a:p>
        </p:txBody>
      </p:sp>
      <p:sp>
        <p:nvSpPr>
          <p:cNvPr id="36" name="TextBox 35"/>
          <p:cNvSpPr txBox="1"/>
          <p:nvPr/>
        </p:nvSpPr>
        <p:spPr>
          <a:xfrm>
            <a:off x="8773218" y="2930981"/>
            <a:ext cx="253560" cy="400110"/>
          </a:xfrm>
          <a:prstGeom prst="rect">
            <a:avLst/>
          </a:prstGeom>
          <a:noFill/>
        </p:spPr>
        <p:txBody>
          <a:bodyPr wrap="square" rtlCol="0">
            <a:spAutoFit/>
          </a:bodyPr>
          <a:lstStyle/>
          <a:p>
            <a:pPr algn="r"/>
            <a:r>
              <a:rPr lang="en-US" sz="2000" dirty="0">
                <a:latin typeface="Arial"/>
                <a:cs typeface="Arial"/>
              </a:rPr>
              <a:t>9</a:t>
            </a:r>
          </a:p>
        </p:txBody>
      </p:sp>
      <p:sp>
        <p:nvSpPr>
          <p:cNvPr id="37" name="TextBox 36"/>
          <p:cNvSpPr txBox="1"/>
          <p:nvPr/>
        </p:nvSpPr>
        <p:spPr>
          <a:xfrm>
            <a:off x="8891934" y="4756109"/>
            <a:ext cx="253560" cy="400110"/>
          </a:xfrm>
          <a:prstGeom prst="rect">
            <a:avLst/>
          </a:prstGeom>
          <a:noFill/>
        </p:spPr>
        <p:txBody>
          <a:bodyPr wrap="square" rtlCol="0">
            <a:spAutoFit/>
          </a:bodyPr>
          <a:lstStyle/>
          <a:p>
            <a:pPr algn="r"/>
            <a:r>
              <a:rPr lang="en-US" sz="2000" dirty="0">
                <a:latin typeface="Arial"/>
                <a:cs typeface="Arial"/>
              </a:rPr>
              <a:t>8</a:t>
            </a:r>
          </a:p>
        </p:txBody>
      </p:sp>
      <p:pic>
        <p:nvPicPr>
          <p:cNvPr id="7" name="Picture 6"/>
          <p:cNvPicPr>
            <a:picLocks noChangeAspect="1"/>
          </p:cNvPicPr>
          <p:nvPr/>
        </p:nvPicPr>
        <p:blipFill>
          <a:blip r:embed="rId7"/>
          <a:stretch>
            <a:fillRect/>
          </a:stretch>
        </p:blipFill>
        <p:spPr>
          <a:xfrm>
            <a:off x="67108" y="925070"/>
            <a:ext cx="10242168" cy="5407621"/>
          </a:xfrm>
          <a:prstGeom prst="rect">
            <a:avLst/>
          </a:prstGeom>
        </p:spPr>
      </p:pic>
    </p:spTree>
    <p:extLst>
      <p:ext uri="{BB962C8B-B14F-4D97-AF65-F5344CB8AC3E}">
        <p14:creationId xmlns:p14="http://schemas.microsoft.com/office/powerpoint/2010/main" val="339300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i Nam [PPT] Template 11.png">
            <a:extLst>
              <a:ext uri="{FF2B5EF4-FFF2-40B4-BE49-F238E27FC236}">
                <a16:creationId xmlns:a16="http://schemas.microsoft.com/office/drawing/2014/main" id="{7CCB174B-997F-8F76-A234-2E374B2BD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34233"/>
            <a:ext cx="12191999" cy="520416"/>
          </a:xfrm>
          <a:prstGeom prst="rect">
            <a:avLst/>
          </a:prstGeom>
        </p:spPr>
      </p:pic>
      <p:sp>
        <p:nvSpPr>
          <p:cNvPr id="9" name="TextBox 8">
            <a:extLst>
              <a:ext uri="{FF2B5EF4-FFF2-40B4-BE49-F238E27FC236}">
                <a16:creationId xmlns:a16="http://schemas.microsoft.com/office/drawing/2014/main" id="{4272C70D-D92B-986D-92F9-CFA50A7CC48D}"/>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14</a:t>
            </a:r>
            <a:endParaRPr lang="en-US" sz="1158" dirty="0">
              <a:solidFill>
                <a:schemeClr val="bg1"/>
              </a:solidFill>
              <a:latin typeface="Arial"/>
              <a:cs typeface="Arial"/>
            </a:endParaRPr>
          </a:p>
        </p:txBody>
      </p:sp>
      <p:pic>
        <p:nvPicPr>
          <p:cNvPr id="3" name="Picture 2" descr="Dai Nam [PPT] Template 10.png">
            <a:extLst>
              <a:ext uri="{FF2B5EF4-FFF2-40B4-BE49-F238E27FC236}">
                <a16:creationId xmlns:a16="http://schemas.microsoft.com/office/drawing/2014/main" id="{4E484829-7C06-C792-56EC-7D92FE8CE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463" y="8423"/>
            <a:ext cx="1327164" cy="1203573"/>
          </a:xfrm>
          <a:prstGeom prst="rect">
            <a:avLst/>
          </a:prstGeom>
        </p:spPr>
      </p:pic>
      <p:pic>
        <p:nvPicPr>
          <p:cNvPr id="11" name="Picture 10" descr="Dai Nam [PPT] Template 15.png">
            <a:extLst>
              <a:ext uri="{FF2B5EF4-FFF2-40B4-BE49-F238E27FC236}">
                <a16:creationId xmlns:a16="http://schemas.microsoft.com/office/drawing/2014/main" id="{292214E0-85C1-8697-7E07-EEA6463B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sp>
        <p:nvSpPr>
          <p:cNvPr id="4" name="Rectangle 3"/>
          <p:cNvSpPr/>
          <p:nvPr/>
        </p:nvSpPr>
        <p:spPr>
          <a:xfrm>
            <a:off x="657866" y="2088967"/>
            <a:ext cx="10121900" cy="1569660"/>
          </a:xfrm>
          <a:prstGeom prst="rect">
            <a:avLst/>
          </a:prstGeom>
        </p:spPr>
        <p:txBody>
          <a:bodyPr wrap="square">
            <a:spAutoFit/>
          </a:bodyPr>
          <a:lstStyle/>
          <a:p>
            <a:r>
              <a:rPr lang="en-US" sz="2400" dirty="0" err="1" smtClean="0">
                <a:solidFill>
                  <a:srgbClr val="FF0000"/>
                </a:solidFill>
                <a:latin typeface="Arial" panose="020B0604020202020204" pitchFamily="34" charset="0"/>
                <a:cs typeface="Arial" panose="020B0604020202020204" pitchFamily="34" charset="0"/>
              </a:rPr>
              <a:t>Sử</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dụng</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ngôn</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ngữ</a:t>
            </a:r>
            <a:r>
              <a:rPr lang="en-US" sz="2400" dirty="0" smtClean="0">
                <a:solidFill>
                  <a:srgbClr val="FF0000"/>
                </a:solidFill>
                <a:latin typeface="Arial" panose="020B0604020202020204" pitchFamily="34" charset="0"/>
                <a:cs typeface="Arial" panose="020B0604020202020204" pitchFamily="34" charset="0"/>
              </a:rPr>
              <a:t> Python </a:t>
            </a:r>
            <a:r>
              <a:rPr lang="en-US" sz="2400" dirty="0" err="1" smtClean="0">
                <a:solidFill>
                  <a:srgbClr val="FF0000"/>
                </a:solidFill>
                <a:latin typeface="Arial" panose="020B0604020202020204" pitchFamily="34" charset="0"/>
                <a:cs typeface="Arial" panose="020B0604020202020204" pitchFamily="34" charset="0"/>
              </a:rPr>
              <a:t>để</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tìm</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đường</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đi</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chu</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trình</a:t>
            </a:r>
            <a:r>
              <a:rPr lang="en-US" sz="2400" dirty="0" smtClean="0">
                <a:solidFill>
                  <a:srgbClr val="FF0000"/>
                </a:solidFill>
                <a:latin typeface="Arial" panose="020B0604020202020204" pitchFamily="34" charset="0"/>
                <a:cs typeface="Arial" panose="020B0604020202020204" pitchFamily="34" charset="0"/>
              </a:rPr>
              <a:t> Euler:</a:t>
            </a:r>
          </a:p>
          <a:p>
            <a:endParaRPr lang="en-US" sz="2400" dirty="0" smtClean="0">
              <a:solidFill>
                <a:srgbClr val="FF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https://colab.research.google.com/drive/1cE9zv94aNBpHX5rqAvtbgdnqbvcjsxIT?usp=sharing</a:t>
            </a:r>
          </a:p>
        </p:txBody>
      </p:sp>
      <p:sp>
        <p:nvSpPr>
          <p:cNvPr id="12" name="TextBox 11"/>
          <p:cNvSpPr txBox="1"/>
          <p:nvPr/>
        </p:nvSpPr>
        <p:spPr>
          <a:xfrm>
            <a:off x="6407333" y="94803"/>
            <a:ext cx="5400000" cy="523220"/>
          </a:xfrm>
          <a:prstGeom prst="rect">
            <a:avLst/>
          </a:prstGeom>
          <a:noFill/>
        </p:spPr>
        <p:txBody>
          <a:bodyPr wrap="square" rtlCol="0">
            <a:spAutoFit/>
          </a:bodyPr>
          <a:lstStyle/>
          <a:p>
            <a:pPr algn="r"/>
            <a:r>
              <a:rPr lang="en-US" sz="2800" dirty="0" smtClean="0">
                <a:solidFill>
                  <a:srgbClr val="FF6600"/>
                </a:solidFill>
                <a:latin typeface="Arial"/>
                <a:cs typeface="Arial"/>
              </a:rPr>
              <a:t>9.3 </a:t>
            </a:r>
            <a:r>
              <a:rPr lang="en-US" sz="2800" dirty="0" err="1" smtClean="0">
                <a:solidFill>
                  <a:srgbClr val="FF6600"/>
                </a:solidFill>
                <a:latin typeface="Arial"/>
                <a:cs typeface="Arial"/>
              </a:rPr>
              <a:t>Các</a:t>
            </a:r>
            <a:r>
              <a:rPr lang="en-US" sz="2800" dirty="0" smtClean="0">
                <a:solidFill>
                  <a:srgbClr val="FF6600"/>
                </a:solidFill>
                <a:latin typeface="Arial"/>
                <a:cs typeface="Arial"/>
              </a:rPr>
              <a:t> </a:t>
            </a:r>
            <a:r>
              <a:rPr lang="en-US" sz="2800" dirty="0" err="1">
                <a:solidFill>
                  <a:srgbClr val="FF6600"/>
                </a:solidFill>
                <a:latin typeface="Arial"/>
                <a:cs typeface="Arial"/>
              </a:rPr>
              <a:t>t</a:t>
            </a:r>
            <a:r>
              <a:rPr lang="en-US" sz="2800" dirty="0" err="1" smtClean="0">
                <a:solidFill>
                  <a:srgbClr val="FF6600"/>
                </a:solidFill>
                <a:latin typeface="Arial"/>
                <a:cs typeface="Arial"/>
              </a:rPr>
              <a:t>huật</a:t>
            </a:r>
            <a:r>
              <a:rPr lang="en-US" sz="2800" dirty="0" smtClean="0">
                <a:solidFill>
                  <a:srgbClr val="FF6600"/>
                </a:solidFill>
                <a:latin typeface="Arial"/>
                <a:cs typeface="Arial"/>
              </a:rPr>
              <a:t> </a:t>
            </a:r>
            <a:r>
              <a:rPr lang="en-US" sz="2800" dirty="0" err="1" smtClean="0">
                <a:solidFill>
                  <a:srgbClr val="FF6600"/>
                </a:solidFill>
                <a:latin typeface="Arial"/>
                <a:cs typeface="Arial"/>
              </a:rPr>
              <a:t>toán</a:t>
            </a:r>
            <a:endParaRPr lang="en-US" sz="2800" dirty="0">
              <a:solidFill>
                <a:srgbClr val="FF6600"/>
              </a:solidFill>
              <a:latin typeface="Arial"/>
              <a:cs typeface="Arial"/>
            </a:endParaRPr>
          </a:p>
        </p:txBody>
      </p:sp>
      <p:sp>
        <p:nvSpPr>
          <p:cNvPr id="15" name="TextBox 14">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pic>
        <p:nvPicPr>
          <p:cNvPr id="16" name="Picture 15"/>
          <p:cNvPicPr>
            <a:picLocks noChangeAspect="1"/>
          </p:cNvPicPr>
          <p:nvPr/>
        </p:nvPicPr>
        <p:blipFill>
          <a:blip r:embed="rId6"/>
          <a:stretch>
            <a:fillRect/>
          </a:stretch>
        </p:blipFill>
        <p:spPr>
          <a:xfrm>
            <a:off x="7594600" y="3721100"/>
            <a:ext cx="4428379" cy="2488186"/>
          </a:xfrm>
          <a:prstGeom prst="rect">
            <a:avLst/>
          </a:prstGeom>
        </p:spPr>
      </p:pic>
    </p:spTree>
    <p:extLst>
      <p:ext uri="{BB962C8B-B14F-4D97-AF65-F5344CB8AC3E}">
        <p14:creationId xmlns:p14="http://schemas.microsoft.com/office/powerpoint/2010/main" val="30912076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i Nam [PPT] Template 11.png">
            <a:extLst>
              <a:ext uri="{FF2B5EF4-FFF2-40B4-BE49-F238E27FC236}">
                <a16:creationId xmlns:a16="http://schemas.microsoft.com/office/drawing/2014/main" id="{7CCB174B-997F-8F76-A234-2E374B2BD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34233"/>
            <a:ext cx="12191999" cy="520416"/>
          </a:xfrm>
          <a:prstGeom prst="rect">
            <a:avLst/>
          </a:prstGeom>
        </p:spPr>
      </p:pic>
      <p:sp>
        <p:nvSpPr>
          <p:cNvPr id="9" name="TextBox 8">
            <a:extLst>
              <a:ext uri="{FF2B5EF4-FFF2-40B4-BE49-F238E27FC236}">
                <a16:creationId xmlns:a16="http://schemas.microsoft.com/office/drawing/2014/main" id="{4272C70D-D92B-986D-92F9-CFA50A7CC48D}"/>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15</a:t>
            </a:r>
            <a:endParaRPr lang="en-US" sz="1158" dirty="0">
              <a:solidFill>
                <a:schemeClr val="bg1"/>
              </a:solidFill>
              <a:latin typeface="Arial"/>
              <a:cs typeface="Arial"/>
            </a:endParaRPr>
          </a:p>
        </p:txBody>
      </p:sp>
      <p:pic>
        <p:nvPicPr>
          <p:cNvPr id="3" name="Picture 2" descr="Dai Nam [PPT] Template 10.png">
            <a:extLst>
              <a:ext uri="{FF2B5EF4-FFF2-40B4-BE49-F238E27FC236}">
                <a16:creationId xmlns:a16="http://schemas.microsoft.com/office/drawing/2014/main" id="{4E484829-7C06-C792-56EC-7D92FE8CE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463" y="8423"/>
            <a:ext cx="1327164" cy="1203573"/>
          </a:xfrm>
          <a:prstGeom prst="rect">
            <a:avLst/>
          </a:prstGeom>
        </p:spPr>
      </p:pic>
      <p:sp>
        <p:nvSpPr>
          <p:cNvPr id="8" name="TextBox 7">
            <a:extLst>
              <a:ext uri="{FF2B5EF4-FFF2-40B4-BE49-F238E27FC236}">
                <a16:creationId xmlns:a16="http://schemas.microsoft.com/office/drawing/2014/main" id="{1EE22580-6AC2-7B2E-FB00-6EBEAD42DD6B}"/>
              </a:ext>
            </a:extLst>
          </p:cNvPr>
          <p:cNvSpPr txBox="1"/>
          <p:nvPr/>
        </p:nvSpPr>
        <p:spPr>
          <a:xfrm>
            <a:off x="3359919" y="128298"/>
            <a:ext cx="8222400" cy="461665"/>
          </a:xfrm>
          <a:prstGeom prst="rect">
            <a:avLst/>
          </a:prstGeom>
          <a:noFill/>
        </p:spPr>
        <p:txBody>
          <a:bodyPr wrap="square" rtlCol="0">
            <a:spAutoFit/>
          </a:bodyPr>
          <a:lstStyle/>
          <a:p>
            <a:pPr algn="r"/>
            <a:r>
              <a:rPr lang="en-US" sz="2400" dirty="0" err="1" smtClean="0">
                <a:solidFill>
                  <a:srgbClr val="FF6600"/>
                </a:solidFill>
                <a:latin typeface="Arial"/>
                <a:cs typeface="Arial"/>
              </a:rPr>
              <a:t>Vận</a:t>
            </a:r>
            <a:r>
              <a:rPr lang="en-US" sz="2400" dirty="0" smtClean="0">
                <a:solidFill>
                  <a:srgbClr val="FF6600"/>
                </a:solidFill>
                <a:latin typeface="Arial"/>
                <a:cs typeface="Arial"/>
              </a:rPr>
              <a:t> </a:t>
            </a:r>
            <a:r>
              <a:rPr lang="en-US" sz="2400" dirty="0" err="1" smtClean="0">
                <a:solidFill>
                  <a:srgbClr val="FF6600"/>
                </a:solidFill>
                <a:latin typeface="Arial"/>
                <a:cs typeface="Arial"/>
              </a:rPr>
              <a:t>dụng</a:t>
            </a:r>
            <a:endParaRPr lang="en-US" sz="2400" dirty="0">
              <a:solidFill>
                <a:srgbClr val="FF6600"/>
              </a:solidFill>
              <a:latin typeface="Arial"/>
              <a:cs typeface="Arial"/>
            </a:endParaRPr>
          </a:p>
        </p:txBody>
      </p:sp>
      <p:pic>
        <p:nvPicPr>
          <p:cNvPr id="11" name="Picture 10" descr="Dai Nam [PPT] Template 15.png">
            <a:extLst>
              <a:ext uri="{FF2B5EF4-FFF2-40B4-BE49-F238E27FC236}">
                <a16:creationId xmlns:a16="http://schemas.microsoft.com/office/drawing/2014/main" id="{292214E0-85C1-8697-7E07-EEA6463B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pic>
        <p:nvPicPr>
          <p:cNvPr id="16" name="Picture 15">
            <a:extLst>
              <a:ext uri="{FF2B5EF4-FFF2-40B4-BE49-F238E27FC236}">
                <a16:creationId xmlns:a16="http://schemas.microsoft.com/office/drawing/2014/main" id="{4DDBCD4A-7171-B897-191B-07E00A1BACB1}"/>
              </a:ext>
            </a:extLst>
          </p:cNvPr>
          <p:cNvPicPr>
            <a:picLocks noChangeAspect="1"/>
          </p:cNvPicPr>
          <p:nvPr/>
        </p:nvPicPr>
        <p:blipFill>
          <a:blip r:embed="rId6"/>
          <a:stretch>
            <a:fillRect/>
          </a:stretch>
        </p:blipFill>
        <p:spPr>
          <a:xfrm>
            <a:off x="7492930" y="2603899"/>
            <a:ext cx="3305128" cy="3420423"/>
          </a:xfrm>
          <a:prstGeom prst="rect">
            <a:avLst/>
          </a:prstGeom>
        </p:spPr>
      </p:pic>
      <p:sp>
        <p:nvSpPr>
          <p:cNvPr id="17" name="TextBox 16">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
        <p:nvSpPr>
          <p:cNvPr id="2" name="Title 1"/>
          <p:cNvSpPr>
            <a:spLocks noGrp="1"/>
          </p:cNvSpPr>
          <p:nvPr>
            <p:ph type="title"/>
          </p:nvPr>
        </p:nvSpPr>
        <p:spPr>
          <a:xfrm>
            <a:off x="319463" y="1805887"/>
            <a:ext cx="10515600" cy="1325563"/>
          </a:xfrm>
        </p:spPr>
        <p:txBody>
          <a:bodyPr>
            <a:normAutofit fontScale="90000"/>
          </a:bodyPr>
          <a:lstStyle/>
          <a:p>
            <a:r>
              <a:rPr lang="en-US" sz="3200" dirty="0" err="1" smtClean="0">
                <a:latin typeface="Arial" panose="020B0604020202020204" pitchFamily="34" charset="0"/>
                <a:cs typeface="Arial" panose="020B0604020202020204" pitchFamily="34" charset="0"/>
              </a:rPr>
              <a:t>Làm</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bài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tập</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trắc</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nghiệm</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trên</a:t>
            </a:r>
            <a:r>
              <a:rPr lang="en-US" sz="3200" dirty="0" smtClean="0">
                <a:latin typeface="Arial" panose="020B0604020202020204" pitchFamily="34" charset="0"/>
                <a:cs typeface="Arial" panose="020B0604020202020204" pitchFamily="34" charset="0"/>
              </a:rPr>
              <a:t> LMS</a:t>
            </a:r>
            <a:br>
              <a:rPr lang="en-US" sz="3200" dirty="0" smtClean="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https://fitdnu.net/course/view.php?id=122</a:t>
            </a:r>
          </a:p>
        </p:txBody>
      </p:sp>
    </p:spTree>
    <p:extLst>
      <p:ext uri="{BB962C8B-B14F-4D97-AF65-F5344CB8AC3E}">
        <p14:creationId xmlns:p14="http://schemas.microsoft.com/office/powerpoint/2010/main" val="29156965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i Nam [PPT] Template 11.png">
            <a:extLst>
              <a:ext uri="{FF2B5EF4-FFF2-40B4-BE49-F238E27FC236}">
                <a16:creationId xmlns:a16="http://schemas.microsoft.com/office/drawing/2014/main" id="{7CCB174B-997F-8F76-A234-2E374B2BD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34233"/>
            <a:ext cx="12191999" cy="520416"/>
          </a:xfrm>
          <a:prstGeom prst="rect">
            <a:avLst/>
          </a:prstGeom>
        </p:spPr>
      </p:pic>
      <p:sp>
        <p:nvSpPr>
          <p:cNvPr id="9" name="TextBox 8">
            <a:extLst>
              <a:ext uri="{FF2B5EF4-FFF2-40B4-BE49-F238E27FC236}">
                <a16:creationId xmlns:a16="http://schemas.microsoft.com/office/drawing/2014/main" id="{4272C70D-D92B-986D-92F9-CFA50A7CC48D}"/>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16</a:t>
            </a:r>
            <a:endParaRPr lang="en-US" sz="1158" dirty="0">
              <a:solidFill>
                <a:schemeClr val="bg1"/>
              </a:solidFill>
              <a:latin typeface="Arial"/>
              <a:cs typeface="Arial"/>
            </a:endParaRPr>
          </a:p>
        </p:txBody>
      </p:sp>
      <p:pic>
        <p:nvPicPr>
          <p:cNvPr id="3" name="Picture 2" descr="Dai Nam [PPT] Template 10.png">
            <a:extLst>
              <a:ext uri="{FF2B5EF4-FFF2-40B4-BE49-F238E27FC236}">
                <a16:creationId xmlns:a16="http://schemas.microsoft.com/office/drawing/2014/main" id="{4E484829-7C06-C792-56EC-7D92FE8CE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27164" cy="1203573"/>
          </a:xfrm>
          <a:prstGeom prst="rect">
            <a:avLst/>
          </a:prstGeom>
        </p:spPr>
      </p:pic>
      <p:sp>
        <p:nvSpPr>
          <p:cNvPr id="8" name="TextBox 7">
            <a:extLst>
              <a:ext uri="{FF2B5EF4-FFF2-40B4-BE49-F238E27FC236}">
                <a16:creationId xmlns:a16="http://schemas.microsoft.com/office/drawing/2014/main" id="{1EE22580-6AC2-7B2E-FB00-6EBEAD42DD6B}"/>
              </a:ext>
            </a:extLst>
          </p:cNvPr>
          <p:cNvSpPr txBox="1"/>
          <p:nvPr/>
        </p:nvSpPr>
        <p:spPr>
          <a:xfrm>
            <a:off x="3359919" y="128298"/>
            <a:ext cx="8222400" cy="430887"/>
          </a:xfrm>
          <a:prstGeom prst="rect">
            <a:avLst/>
          </a:prstGeom>
          <a:noFill/>
        </p:spPr>
        <p:txBody>
          <a:bodyPr wrap="square" rtlCol="0">
            <a:spAutoFit/>
          </a:bodyPr>
          <a:lstStyle/>
          <a:p>
            <a:pPr algn="r"/>
            <a:r>
              <a:rPr lang="en-US" sz="2200" dirty="0">
                <a:solidFill>
                  <a:srgbClr val="FF6600"/>
                </a:solidFill>
                <a:latin typeface="Arial"/>
                <a:cs typeface="Arial"/>
              </a:rPr>
              <a:t>BÀI TẬP VỀ NHÀ</a:t>
            </a:r>
          </a:p>
        </p:txBody>
      </p:sp>
      <p:pic>
        <p:nvPicPr>
          <p:cNvPr id="11" name="Picture 10" descr="Dai Nam [PPT] Template 15.png">
            <a:extLst>
              <a:ext uri="{FF2B5EF4-FFF2-40B4-BE49-F238E27FC236}">
                <a16:creationId xmlns:a16="http://schemas.microsoft.com/office/drawing/2014/main" id="{292214E0-85C1-8697-7E07-EEA6463B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pic>
        <p:nvPicPr>
          <p:cNvPr id="12" name="Picture 11"/>
          <p:cNvPicPr>
            <a:picLocks noChangeAspect="1"/>
          </p:cNvPicPr>
          <p:nvPr/>
        </p:nvPicPr>
        <p:blipFill>
          <a:blip r:embed="rId6"/>
          <a:stretch>
            <a:fillRect/>
          </a:stretch>
        </p:blipFill>
        <p:spPr>
          <a:xfrm>
            <a:off x="6095999" y="1766324"/>
            <a:ext cx="4926078" cy="3003624"/>
          </a:xfrm>
          <a:prstGeom prst="rect">
            <a:avLst/>
          </a:prstGeom>
          <a:ln>
            <a:noFill/>
          </a:ln>
          <a:effectLst>
            <a:outerShdw blurRad="292100" dist="139700" dir="2700000" algn="tl" rotWithShape="0">
              <a:srgbClr val="333333">
                <a:alpha val="65000"/>
              </a:srgbClr>
            </a:outerShdw>
          </a:effectLst>
        </p:spPr>
      </p:pic>
      <p:sp>
        <p:nvSpPr>
          <p:cNvPr id="13" name="Title 12"/>
          <p:cNvSpPr>
            <a:spLocks noGrp="1"/>
          </p:cNvSpPr>
          <p:nvPr>
            <p:ph type="title"/>
          </p:nvPr>
        </p:nvSpPr>
        <p:spPr>
          <a:xfrm>
            <a:off x="302231" y="1423292"/>
            <a:ext cx="6115376" cy="3246506"/>
          </a:xfrm>
        </p:spPr>
        <p:txBody>
          <a:bodyPr>
            <a:normAutofit/>
          </a:bodyPr>
          <a:lstStyle/>
          <a:p>
            <a:r>
              <a:rPr lang="en-US" sz="3600" dirty="0" err="1">
                <a:latin typeface="Arial" panose="020B0604020202020204" pitchFamily="34" charset="0"/>
                <a:cs typeface="Arial" panose="020B0604020202020204" pitchFamily="34" charset="0"/>
              </a:rPr>
              <a:t>C</a:t>
            </a:r>
            <a:r>
              <a:rPr lang="en-US" sz="3600" dirty="0" err="1" smtClean="0">
                <a:latin typeface="Arial" panose="020B0604020202020204" pitchFamily="34" charset="0"/>
                <a:cs typeface="Arial" panose="020B0604020202020204" pitchFamily="34" charset="0"/>
              </a:rPr>
              <a:t>ó</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thể</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nào</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đi</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dạo</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chơi</a:t>
            </a:r>
            <a:r>
              <a:rPr lang="en-US" sz="3600" dirty="0" smtClean="0">
                <a:latin typeface="Arial" panose="020B0604020202020204" pitchFamily="34" charset="0"/>
                <a:cs typeface="Arial" panose="020B0604020202020204" pitchFamily="34" charset="0"/>
              </a:rPr>
              <a:t> qua </a:t>
            </a:r>
            <a:r>
              <a:rPr lang="en-US" sz="3600" dirty="0" err="1" smtClean="0">
                <a:latin typeface="Arial" panose="020B0604020202020204" pitchFamily="34" charset="0"/>
                <a:cs typeface="Arial" panose="020B0604020202020204" pitchFamily="34" charset="0"/>
              </a:rPr>
              <a:t>các</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cây</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cầu</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trong</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hình</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sau</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mỗi</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cây</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cầu</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vừa</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đúng</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một</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lần</a:t>
            </a:r>
            <a:r>
              <a:rPr lang="en-US" sz="3600" dirty="0" smtClean="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7881280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i Nam [PPT] Template 11.png">
            <a:extLst>
              <a:ext uri="{FF2B5EF4-FFF2-40B4-BE49-F238E27FC236}">
                <a16:creationId xmlns:a16="http://schemas.microsoft.com/office/drawing/2014/main" id="{7CCB174B-997F-8F76-A234-2E374B2BD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34233"/>
            <a:ext cx="12191999" cy="520416"/>
          </a:xfrm>
          <a:prstGeom prst="rect">
            <a:avLst/>
          </a:prstGeom>
        </p:spPr>
      </p:pic>
      <p:sp>
        <p:nvSpPr>
          <p:cNvPr id="9" name="TextBox 8">
            <a:extLst>
              <a:ext uri="{FF2B5EF4-FFF2-40B4-BE49-F238E27FC236}">
                <a16:creationId xmlns:a16="http://schemas.microsoft.com/office/drawing/2014/main" id="{4272C70D-D92B-986D-92F9-CFA50A7CC48D}"/>
              </a:ext>
            </a:extLst>
          </p:cNvPr>
          <p:cNvSpPr txBox="1"/>
          <p:nvPr/>
        </p:nvSpPr>
        <p:spPr>
          <a:xfrm>
            <a:off x="9630439" y="6459179"/>
            <a:ext cx="1824707" cy="270523"/>
          </a:xfrm>
          <a:prstGeom prst="rect">
            <a:avLst/>
          </a:prstGeom>
          <a:noFill/>
        </p:spPr>
        <p:txBody>
          <a:bodyPr wrap="square" rtlCol="0">
            <a:spAutoFit/>
          </a:bodyPr>
          <a:lstStyle/>
          <a:p>
            <a:pPr algn="r"/>
            <a:r>
              <a:rPr lang="en-US" sz="1158" dirty="0">
                <a:solidFill>
                  <a:schemeClr val="bg1"/>
                </a:solidFill>
                <a:latin typeface="Arial"/>
                <a:cs typeface="Arial"/>
              </a:rPr>
              <a:t>Slide: </a:t>
            </a:r>
            <a:r>
              <a:rPr lang="en-US" sz="1158" dirty="0" err="1">
                <a:solidFill>
                  <a:schemeClr val="bg1"/>
                </a:solidFill>
                <a:latin typeface="Arial"/>
                <a:cs typeface="Arial"/>
              </a:rPr>
              <a:t>số</a:t>
            </a:r>
            <a:r>
              <a:rPr lang="en-US" sz="1158" dirty="0">
                <a:solidFill>
                  <a:schemeClr val="bg1"/>
                </a:solidFill>
                <a:latin typeface="Arial"/>
                <a:cs typeface="Arial"/>
              </a:rPr>
              <a:t> </a:t>
            </a:r>
            <a:r>
              <a:rPr lang="en-US" sz="1158" dirty="0" smtClean="0">
                <a:solidFill>
                  <a:schemeClr val="bg1"/>
                </a:solidFill>
                <a:latin typeface="Arial"/>
                <a:cs typeface="Arial"/>
              </a:rPr>
              <a:t>17</a:t>
            </a:r>
            <a:endParaRPr lang="en-US" sz="1158" dirty="0">
              <a:solidFill>
                <a:schemeClr val="bg1"/>
              </a:solidFill>
              <a:latin typeface="Arial"/>
              <a:cs typeface="Arial"/>
            </a:endParaRPr>
          </a:p>
        </p:txBody>
      </p:sp>
      <p:pic>
        <p:nvPicPr>
          <p:cNvPr id="3" name="Picture 2" descr="Dai Nam [PPT] Template 10.png">
            <a:extLst>
              <a:ext uri="{FF2B5EF4-FFF2-40B4-BE49-F238E27FC236}">
                <a16:creationId xmlns:a16="http://schemas.microsoft.com/office/drawing/2014/main" id="{4E484829-7C06-C792-56EC-7D92FE8CE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327164" cy="1203573"/>
          </a:xfrm>
          <a:prstGeom prst="rect">
            <a:avLst/>
          </a:prstGeom>
        </p:spPr>
      </p:pic>
      <p:sp>
        <p:nvSpPr>
          <p:cNvPr id="8" name="TextBox 7">
            <a:extLst>
              <a:ext uri="{FF2B5EF4-FFF2-40B4-BE49-F238E27FC236}">
                <a16:creationId xmlns:a16="http://schemas.microsoft.com/office/drawing/2014/main" id="{1EE22580-6AC2-7B2E-FB00-6EBEAD42DD6B}"/>
              </a:ext>
            </a:extLst>
          </p:cNvPr>
          <p:cNvSpPr txBox="1"/>
          <p:nvPr/>
        </p:nvSpPr>
        <p:spPr>
          <a:xfrm>
            <a:off x="3359919" y="128298"/>
            <a:ext cx="8222400" cy="430887"/>
          </a:xfrm>
          <a:prstGeom prst="rect">
            <a:avLst/>
          </a:prstGeom>
          <a:noFill/>
        </p:spPr>
        <p:txBody>
          <a:bodyPr wrap="square" rtlCol="0">
            <a:spAutoFit/>
          </a:bodyPr>
          <a:lstStyle/>
          <a:p>
            <a:pPr algn="r"/>
            <a:r>
              <a:rPr lang="en-US" sz="2200" dirty="0">
                <a:solidFill>
                  <a:srgbClr val="FF6600"/>
                </a:solidFill>
                <a:latin typeface="Arial"/>
                <a:cs typeface="Arial"/>
              </a:rPr>
              <a:t>TỔNG KẾT BÀI HỌC</a:t>
            </a:r>
          </a:p>
        </p:txBody>
      </p:sp>
      <p:pic>
        <p:nvPicPr>
          <p:cNvPr id="11" name="Picture 10" descr="Dai Nam [PPT] Template 15.png">
            <a:extLst>
              <a:ext uri="{FF2B5EF4-FFF2-40B4-BE49-F238E27FC236}">
                <a16:creationId xmlns:a16="http://schemas.microsoft.com/office/drawing/2014/main" id="{292214E0-85C1-8697-7E07-EEA6463BDF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494" y="635854"/>
            <a:ext cx="5400000" cy="16089"/>
          </a:xfrm>
          <a:prstGeom prst="rect">
            <a:avLst/>
          </a:prstGeom>
        </p:spPr>
      </p:pic>
      <p:pic>
        <p:nvPicPr>
          <p:cNvPr id="1026" name="Picture 2" descr="Summary Icon Vector Art, Icons, and Graphics for Free Download">
            <a:extLst>
              <a:ext uri="{FF2B5EF4-FFF2-40B4-BE49-F238E27FC236}">
                <a16:creationId xmlns:a16="http://schemas.microsoft.com/office/drawing/2014/main" id="{65F9BC4F-DE3D-9361-42BF-0D7891985BA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10290" y="2051301"/>
            <a:ext cx="3435204" cy="34352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21403C3-9C8D-211A-A95A-0F9D1EAEDCC0}"/>
              </a:ext>
            </a:extLst>
          </p:cNvPr>
          <p:cNvSpPr txBox="1"/>
          <p:nvPr/>
        </p:nvSpPr>
        <p:spPr>
          <a:xfrm>
            <a:off x="422282" y="1691792"/>
            <a:ext cx="8079253" cy="3529171"/>
          </a:xfrm>
          <a:prstGeom prst="rect">
            <a:avLst/>
          </a:prstGeom>
          <a:noFill/>
        </p:spPr>
        <p:txBody>
          <a:bodyPr wrap="square">
            <a:spAutoFit/>
          </a:bodyPr>
          <a:lstStyle/>
          <a:p>
            <a:pPr marL="571500" lvl="0" indent="-571500" algn="just">
              <a:lnSpc>
                <a:spcPct val="150000"/>
              </a:lnSpc>
              <a:spcAft>
                <a:spcPts val="800"/>
              </a:spcAft>
              <a:buFont typeface="Wingdings" pitchFamily="2" charset="2"/>
              <a:buChar char="ü"/>
            </a:pP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thị</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trọng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số</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độ</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dài</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của</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đường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đi</a:t>
            </a:r>
            <a:endPar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571500" lvl="0" indent="-571500" algn="just">
              <a:lnSpc>
                <a:spcPct val="150000"/>
              </a:lnSpc>
              <a:spcAft>
                <a:spcPts val="800"/>
              </a:spcAft>
              <a:buFont typeface="Wingdings" pitchFamily="2" charset="2"/>
              <a:buChar char="ü"/>
            </a:pP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Á</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p</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dung </a:t>
            </a:r>
            <a:r>
              <a:rPr lang="en-US" sz="2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huật</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toán</a:t>
            </a:r>
            <a:r>
              <a:rPr lang="en-US" sz="2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Dijstra</a:t>
            </a:r>
            <a:r>
              <a:rPr lang="en-US" sz="2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tìm</a:t>
            </a:r>
            <a:r>
              <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đường</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đi</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ngắn</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nhất</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trên</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đồ</a:t>
            </a:r>
            <a:r>
              <a:rPr lang="en-US" sz="28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smtClean="0">
                <a:solidFill>
                  <a:srgbClr val="000000"/>
                </a:solidFill>
                <a:latin typeface="Arial" panose="020B0604020202020204" pitchFamily="34" charset="0"/>
                <a:ea typeface="Times New Roman" panose="02020603050405020304" pitchFamily="18" charset="0"/>
                <a:cs typeface="Arial" panose="020B0604020202020204" pitchFamily="34" charset="0"/>
              </a:rPr>
              <a:t>thị</a:t>
            </a:r>
            <a:endPar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571500" lvl="0" indent="-571500" algn="just">
              <a:lnSpc>
                <a:spcPct val="150000"/>
              </a:lnSpc>
              <a:spcAft>
                <a:spcPts val="800"/>
              </a:spcAft>
              <a:buFont typeface="Wingdings" pitchFamily="2" charset="2"/>
              <a:buChar char="ü"/>
            </a:pP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Cài</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đặt</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thuật</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a:solidFill>
                  <a:srgbClr val="000000"/>
                </a:solidFill>
                <a:latin typeface="Arial" panose="020B0604020202020204" pitchFamily="34" charset="0"/>
                <a:ea typeface="Calibri" panose="020F0502020204030204" pitchFamily="34" charset="0"/>
                <a:cs typeface="Arial" panose="020B0604020202020204" pitchFamily="34" charset="0"/>
              </a:rPr>
              <a:t>toán</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tìm</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đường</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đi</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ngắn</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nhất</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err="1" smtClean="0">
                <a:solidFill>
                  <a:srgbClr val="000000"/>
                </a:solidFill>
                <a:latin typeface="Arial" panose="020B0604020202020204" pitchFamily="34" charset="0"/>
                <a:ea typeface="Calibri" panose="020F0502020204030204" pitchFamily="34" charset="0"/>
                <a:cs typeface="Arial" panose="020B0604020202020204" pitchFamily="34" charset="0"/>
              </a:rPr>
              <a:t>bằng</a:t>
            </a:r>
            <a:r>
              <a:rPr lang="en-US" sz="2800" dirty="0" smtClean="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800" dirty="0">
                <a:solidFill>
                  <a:srgbClr val="000000"/>
                </a:solidFill>
                <a:latin typeface="Arial" panose="020B0604020202020204" pitchFamily="34" charset="0"/>
                <a:ea typeface="Calibri" panose="020F0502020204030204" pitchFamily="34" charset="0"/>
                <a:cs typeface="Arial" panose="020B0604020202020204" pitchFamily="34" charset="0"/>
              </a:rPr>
              <a:t>Python.</a:t>
            </a:r>
          </a:p>
        </p:txBody>
      </p:sp>
      <p:sp>
        <p:nvSpPr>
          <p:cNvPr id="12" name="TextBox 11">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24181534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2084" cy="6858000"/>
          </a:xfrm>
          <a:prstGeom prst="rect">
            <a:avLst/>
          </a:prstGeom>
        </p:spPr>
      </p:pic>
      <p:pic>
        <p:nvPicPr>
          <p:cNvPr id="3" name="Picture 2"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9447" y="6337584"/>
            <a:ext cx="10972637" cy="520416"/>
          </a:xfrm>
          <a:prstGeom prst="rect">
            <a:avLst/>
          </a:prstGeom>
        </p:spPr>
      </p:pic>
      <p:pic>
        <p:nvPicPr>
          <p:cNvPr id="4" name="Picture 3" descr="Dai Nam [PPT] Template 0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6" y="0"/>
            <a:ext cx="3573181" cy="6858000"/>
          </a:xfrm>
          <a:prstGeom prst="rect">
            <a:avLst/>
          </a:prstGeom>
        </p:spPr>
      </p:pic>
      <p:pic>
        <p:nvPicPr>
          <p:cNvPr id="6" name="Picture 5" descr="Dai Nam [PPT] Template 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6" y="274582"/>
            <a:ext cx="3144351" cy="6298115"/>
          </a:xfrm>
          <a:prstGeom prst="rect">
            <a:avLst/>
          </a:prstGeom>
        </p:spPr>
      </p:pic>
      <p:pic>
        <p:nvPicPr>
          <p:cNvPr id="7" name="Picture 6" descr="Dai Nam [PPT] Template 0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5275" y="557956"/>
            <a:ext cx="2002091" cy="1816945"/>
          </a:xfrm>
          <a:prstGeom prst="rect">
            <a:avLst/>
          </a:prstGeom>
        </p:spPr>
      </p:pic>
      <p:sp>
        <p:nvSpPr>
          <p:cNvPr id="10" name="TextBox 9"/>
          <p:cNvSpPr txBox="1"/>
          <p:nvPr/>
        </p:nvSpPr>
        <p:spPr>
          <a:xfrm>
            <a:off x="4805904" y="2935701"/>
            <a:ext cx="5740832" cy="1754326"/>
          </a:xfrm>
          <a:prstGeom prst="rect">
            <a:avLst/>
          </a:prstGeom>
          <a:noFill/>
        </p:spPr>
        <p:txBody>
          <a:bodyPr wrap="square" rtlCol="0">
            <a:spAutoFit/>
          </a:bodyPr>
          <a:lstStyle/>
          <a:p>
            <a:pPr algn="ctr"/>
            <a:r>
              <a:rPr lang="vi-VN" sz="5400" b="1" dirty="0">
                <a:solidFill>
                  <a:srgbClr val="FFFFFF"/>
                </a:solidFill>
                <a:latin typeface="Arial"/>
                <a:cs typeface="Arial"/>
              </a:rPr>
              <a:t>Thank you for your attention! </a:t>
            </a:r>
            <a:endParaRPr lang="en-US" sz="5400" b="1" dirty="0">
              <a:solidFill>
                <a:srgbClr val="FFFFFF"/>
              </a:solidFill>
              <a:latin typeface="Arial"/>
              <a:cs typeface="Arial"/>
            </a:endParaRPr>
          </a:p>
        </p:txBody>
      </p:sp>
    </p:spTree>
    <p:extLst>
      <p:ext uri="{BB962C8B-B14F-4D97-AF65-F5344CB8AC3E}">
        <p14:creationId xmlns:p14="http://schemas.microsoft.com/office/powerpoint/2010/main" val="4225069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812451" y="321680"/>
            <a:ext cx="1842251" cy="488467"/>
          </a:xfrm>
          <a:prstGeom prst="rect">
            <a:avLst/>
          </a:prstGeom>
          <a:noFill/>
        </p:spPr>
        <p:txBody>
          <a:bodyPr wrap="square" rtlCol="0">
            <a:spAutoFit/>
          </a:bodyPr>
          <a:lstStyle/>
          <a:p>
            <a:r>
              <a:rPr lang="en-US" sz="2574" b="1" dirty="0">
                <a:solidFill>
                  <a:srgbClr val="FF6600"/>
                </a:solidFill>
                <a:latin typeface="Arial"/>
                <a:cs typeface="Arial"/>
              </a:rPr>
              <a:t>NỘI DUNG</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pic>
        <p:nvPicPr>
          <p:cNvPr id="2" name="Picture 1">
            <a:extLst>
              <a:ext uri="{FF2B5EF4-FFF2-40B4-BE49-F238E27FC236}">
                <a16:creationId xmlns:a16="http://schemas.microsoft.com/office/drawing/2014/main" id="{0352E1D8-FF06-9EF5-2881-7779DA35D2E0}"/>
              </a:ext>
            </a:extLst>
          </p:cNvPr>
          <p:cNvPicPr>
            <a:picLocks noChangeAspect="1"/>
          </p:cNvPicPr>
          <p:nvPr/>
        </p:nvPicPr>
        <p:blipFill>
          <a:blip r:embed="rId4"/>
          <a:stretch>
            <a:fillRect/>
          </a:stretch>
        </p:blipFill>
        <p:spPr>
          <a:xfrm>
            <a:off x="1876446" y="1039380"/>
            <a:ext cx="8710703" cy="4360843"/>
          </a:xfrm>
          <a:prstGeom prst="rect">
            <a:avLst/>
          </a:prstGeom>
        </p:spPr>
      </p:pic>
      <p:pic>
        <p:nvPicPr>
          <p:cNvPr id="6" name="Picture 5" descr="Dai Nam [PPT] Template 1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7" name="Group 6">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8" name="Picture 7"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9" name="Rectangle 8">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285794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453224" y="334067"/>
            <a:ext cx="4638525" cy="488467"/>
          </a:xfrm>
          <a:prstGeom prst="rect">
            <a:avLst/>
          </a:prstGeom>
          <a:noFill/>
        </p:spPr>
        <p:txBody>
          <a:bodyPr wrap="square" rtlCol="0">
            <a:spAutoFit/>
          </a:bodyPr>
          <a:lstStyle/>
          <a:p>
            <a:r>
              <a:rPr lang="en-US" sz="2574" b="1" dirty="0">
                <a:solidFill>
                  <a:srgbClr val="FF6600"/>
                </a:solidFill>
                <a:latin typeface="Arial"/>
                <a:cs typeface="Arial"/>
              </a:rPr>
              <a:t>TỔNG QUAN VỀ CÂY</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2" name="TextBox 1">
            <a:extLst>
              <a:ext uri="{FF2B5EF4-FFF2-40B4-BE49-F238E27FC236}">
                <a16:creationId xmlns:a16="http://schemas.microsoft.com/office/drawing/2014/main" id="{F06D767F-BB47-1E5D-6C3B-454BE67DBA8A}"/>
              </a:ext>
            </a:extLst>
          </p:cNvPr>
          <p:cNvSpPr txBox="1"/>
          <p:nvPr/>
        </p:nvSpPr>
        <p:spPr>
          <a:xfrm>
            <a:off x="2012341" y="1314185"/>
            <a:ext cx="8321860" cy="1284326"/>
          </a:xfrm>
          <a:prstGeom prst="rect">
            <a:avLst/>
          </a:prstGeom>
          <a:noFill/>
        </p:spPr>
        <p:txBody>
          <a:bodyPr wrap="square">
            <a:spAutoFit/>
          </a:bodyPr>
          <a:lstStyle/>
          <a:p>
            <a:pPr algn="just">
              <a:lnSpc>
                <a:spcPct val="150000"/>
              </a:lnSpc>
              <a:spcAft>
                <a:spcPts val="412"/>
              </a:spcAft>
            </a:pPr>
            <a:r>
              <a:rPr lang="en-VN" sz="2471" b="1" dirty="0">
                <a:solidFill>
                  <a:srgbClr val="FF0000"/>
                </a:solidFill>
                <a:latin typeface="Arial" panose="020B0604020202020204" pitchFamily="34" charset="0"/>
                <a:ea typeface="Calibri" panose="020F0502020204030204" pitchFamily="34" charset="0"/>
                <a:cs typeface="Arial" panose="020B0604020202020204" pitchFamily="34" charset="0"/>
              </a:rPr>
              <a:t>Cây</a:t>
            </a:r>
            <a:r>
              <a:rPr lang="en-VN" sz="2471" dirty="0">
                <a:latin typeface="Arial" panose="020B0604020202020204" pitchFamily="34" charset="0"/>
                <a:ea typeface="Calibri" panose="020F0502020204030204" pitchFamily="34" charset="0"/>
                <a:cs typeface="Arial" panose="020B0604020202020204" pitchFamily="34" charset="0"/>
              </a:rPr>
              <a:t> là đồ thị</a:t>
            </a:r>
            <a:r>
              <a:rPr lang="en-VN" sz="2471" dirty="0">
                <a:solidFill>
                  <a:srgbClr val="FF0000"/>
                </a:solidFill>
                <a:latin typeface="Arial" panose="020B0604020202020204" pitchFamily="34" charset="0"/>
                <a:ea typeface="Calibri" panose="020F0502020204030204" pitchFamily="34" charset="0"/>
                <a:cs typeface="Arial" panose="020B0604020202020204" pitchFamily="34" charset="0"/>
              </a:rPr>
              <a:t> liên thông không có chu trình</a:t>
            </a:r>
            <a:r>
              <a:rPr lang="en-VN" sz="2471" dirty="0">
                <a:latin typeface="Arial" panose="020B0604020202020204" pitchFamily="34" charset="0"/>
                <a:ea typeface="Calibri" panose="020F0502020204030204" pitchFamily="34" charset="0"/>
                <a:cs typeface="Arial" panose="020B0604020202020204" pitchFamily="34" charset="0"/>
              </a:rPr>
              <a:t>. </a:t>
            </a:r>
          </a:p>
          <a:p>
            <a:pPr algn="just">
              <a:lnSpc>
                <a:spcPct val="150000"/>
              </a:lnSpc>
              <a:spcAft>
                <a:spcPts val="412"/>
              </a:spcAft>
            </a:pPr>
            <a:r>
              <a:rPr lang="en-VN" sz="2471" dirty="0">
                <a:latin typeface="Arial" panose="020B0604020202020204" pitchFamily="34" charset="0"/>
                <a:ea typeface="Calibri" panose="020F0502020204030204" pitchFamily="34" charset="0"/>
                <a:cs typeface="Arial" panose="020B0604020202020204" pitchFamily="34" charset="0"/>
              </a:rPr>
              <a:t>Đồ thị </a:t>
            </a:r>
            <a:r>
              <a:rPr lang="en-VN" sz="2471" dirty="0">
                <a:solidFill>
                  <a:srgbClr val="FF0000"/>
                </a:solidFill>
                <a:latin typeface="Arial" panose="020B0604020202020204" pitchFamily="34" charset="0"/>
                <a:ea typeface="Calibri" panose="020F0502020204030204" pitchFamily="34" charset="0"/>
                <a:cs typeface="Arial" panose="020B0604020202020204" pitchFamily="34" charset="0"/>
              </a:rPr>
              <a:t>không chứa chu trình </a:t>
            </a:r>
            <a:r>
              <a:rPr lang="en-VN" sz="2471" dirty="0">
                <a:latin typeface="Arial" panose="020B0604020202020204" pitchFamily="34" charset="0"/>
                <a:ea typeface="Calibri" panose="020F0502020204030204" pitchFamily="34" charset="0"/>
                <a:cs typeface="Arial" panose="020B0604020202020204" pitchFamily="34" charset="0"/>
              </a:rPr>
              <a:t>được gọi là </a:t>
            </a:r>
            <a:r>
              <a:rPr lang="en-VN" sz="2471" b="1" dirty="0">
                <a:solidFill>
                  <a:srgbClr val="FF0000"/>
                </a:solidFill>
                <a:latin typeface="Arial" panose="020B0604020202020204" pitchFamily="34" charset="0"/>
                <a:ea typeface="Calibri" panose="020F0502020204030204" pitchFamily="34" charset="0"/>
                <a:cs typeface="Arial" panose="020B0604020202020204" pitchFamily="34" charset="0"/>
              </a:rPr>
              <a:t>rừng</a:t>
            </a:r>
            <a:r>
              <a:rPr lang="en-VN" sz="2471" dirty="0">
                <a:latin typeface="Arial" panose="020B0604020202020204" pitchFamily="34" charset="0"/>
                <a:ea typeface="Calibri" panose="020F050202020403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791EA6DF-4571-8395-42E7-60AC1FA07BE1}"/>
              </a:ext>
            </a:extLst>
          </p:cNvPr>
          <p:cNvPicPr>
            <a:picLocks noChangeAspect="1"/>
          </p:cNvPicPr>
          <p:nvPr/>
        </p:nvPicPr>
        <p:blipFill>
          <a:blip r:embed="rId5"/>
          <a:stretch>
            <a:fillRect/>
          </a:stretch>
        </p:blipFill>
        <p:spPr>
          <a:xfrm>
            <a:off x="1906759" y="2688548"/>
            <a:ext cx="8350171" cy="3609303"/>
          </a:xfrm>
          <a:prstGeom prst="rect">
            <a:avLst/>
          </a:prstGeom>
        </p:spPr>
      </p:pic>
      <p:pic>
        <p:nvPicPr>
          <p:cNvPr id="7" name="Picture 6"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8" name="Group 7">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9" name="Picture 8"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1" name="Rectangle 10">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3614063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453224" y="334067"/>
            <a:ext cx="3440093" cy="488467"/>
          </a:xfrm>
          <a:prstGeom prst="rect">
            <a:avLst/>
          </a:prstGeom>
          <a:noFill/>
        </p:spPr>
        <p:txBody>
          <a:bodyPr wrap="square" rtlCol="0">
            <a:spAutoFit/>
          </a:bodyPr>
          <a:lstStyle/>
          <a:p>
            <a:r>
              <a:rPr lang="en-US" sz="2574" b="1" dirty="0">
                <a:solidFill>
                  <a:srgbClr val="FF6600"/>
                </a:solidFill>
                <a:latin typeface="Arial"/>
                <a:cs typeface="Arial"/>
              </a:rPr>
              <a:t>VÍ DỤ VỀ CÂY</a:t>
            </a:r>
          </a:p>
        </p:txBody>
      </p:sp>
      <p:pic>
        <p:nvPicPr>
          <p:cNvPr id="25" name="Picture 24" descr="Dai Nam [PPT] Template 15.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2" name="TextBox 1">
            <a:extLst>
              <a:ext uri="{FF2B5EF4-FFF2-40B4-BE49-F238E27FC236}">
                <a16:creationId xmlns:a16="http://schemas.microsoft.com/office/drawing/2014/main" id="{F06D767F-BB47-1E5D-6C3B-454BE67DBA8A}"/>
              </a:ext>
            </a:extLst>
          </p:cNvPr>
          <p:cNvSpPr txBox="1"/>
          <p:nvPr/>
        </p:nvSpPr>
        <p:spPr>
          <a:xfrm>
            <a:off x="1935070" y="1028071"/>
            <a:ext cx="8321860" cy="615168"/>
          </a:xfrm>
          <a:prstGeom prst="rect">
            <a:avLst/>
          </a:prstGeom>
          <a:noFill/>
        </p:spPr>
        <p:txBody>
          <a:bodyPr wrap="square">
            <a:spAutoFit/>
          </a:bodyPr>
          <a:lstStyle/>
          <a:p>
            <a:pPr algn="just">
              <a:lnSpc>
                <a:spcPct val="150000"/>
              </a:lnSpc>
              <a:spcAft>
                <a:spcPts val="412"/>
              </a:spcAft>
            </a:pPr>
            <a:r>
              <a:rPr lang="en-VN" sz="2265" dirty="0">
                <a:latin typeface="Arial" panose="020B0604020202020204" pitchFamily="34" charset="0"/>
                <a:ea typeface="Calibri" panose="020F0502020204030204" pitchFamily="34" charset="0"/>
                <a:cs typeface="Arial" panose="020B0604020202020204" pitchFamily="34" charset="0"/>
              </a:rPr>
              <a:t>Trong các đồ thị sau đồ thị nào là cây?</a:t>
            </a:r>
          </a:p>
        </p:txBody>
      </p:sp>
      <p:pic>
        <p:nvPicPr>
          <p:cNvPr id="4" name="Picture 3"/>
          <p:cNvPicPr>
            <a:picLocks noChangeAspect="1"/>
          </p:cNvPicPr>
          <p:nvPr/>
        </p:nvPicPr>
        <p:blipFill>
          <a:blip r:embed="rId6"/>
          <a:stretch>
            <a:fillRect/>
          </a:stretch>
        </p:blipFill>
        <p:spPr>
          <a:xfrm>
            <a:off x="1521153" y="1650913"/>
            <a:ext cx="10577881" cy="4295290"/>
          </a:xfrm>
          <a:prstGeom prst="rect">
            <a:avLst/>
          </a:prstGeom>
        </p:spPr>
      </p:pic>
      <p:graphicFrame>
        <p:nvGraphicFramePr>
          <p:cNvPr id="5" name="Object 4"/>
          <p:cNvGraphicFramePr>
            <a:graphicFrameLocks noChangeAspect="1"/>
          </p:cNvGraphicFramePr>
          <p:nvPr/>
        </p:nvGraphicFramePr>
        <p:xfrm>
          <a:off x="3199558" y="5621040"/>
          <a:ext cx="464173" cy="442264"/>
        </p:xfrm>
        <a:graphic>
          <a:graphicData uri="http://schemas.openxmlformats.org/presentationml/2006/ole">
            <mc:AlternateContent xmlns:mc="http://schemas.openxmlformats.org/markup-compatibility/2006">
              <mc:Choice xmlns:v="urn:schemas-microsoft-com:vml" Requires="v">
                <p:oleObj spid="_x0000_s2084" name="Equation" r:id="rId7" imgW="177480" imgH="228600" progId="Equation.DSMT4">
                  <p:embed/>
                </p:oleObj>
              </mc:Choice>
              <mc:Fallback>
                <p:oleObj name="Equation" r:id="rId7" imgW="177480" imgH="228600" progId="Equation.DSMT4">
                  <p:embed/>
                  <p:pic>
                    <p:nvPicPr>
                      <p:cNvPr id="5" name="Object 4"/>
                      <p:cNvPicPr/>
                      <p:nvPr/>
                    </p:nvPicPr>
                    <p:blipFill>
                      <a:blip r:embed="rId8"/>
                      <a:stretch>
                        <a:fillRect/>
                      </a:stretch>
                    </p:blipFill>
                    <p:spPr>
                      <a:xfrm>
                        <a:off x="3199558" y="5621040"/>
                        <a:ext cx="464173" cy="442264"/>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7893318" y="5621041"/>
          <a:ext cx="626939" cy="442263"/>
        </p:xfrm>
        <a:graphic>
          <a:graphicData uri="http://schemas.openxmlformats.org/presentationml/2006/ole">
            <mc:AlternateContent xmlns:mc="http://schemas.openxmlformats.org/markup-compatibility/2006">
              <mc:Choice xmlns:v="urn:schemas-microsoft-com:vml" Requires="v">
                <p:oleObj spid="_x0000_s2085" name="Equation" r:id="rId9" imgW="190440" imgH="228600" progId="Equation.DSMT4">
                  <p:embed/>
                </p:oleObj>
              </mc:Choice>
              <mc:Fallback>
                <p:oleObj name="Equation" r:id="rId9" imgW="190440" imgH="228600" progId="Equation.DSMT4">
                  <p:embed/>
                  <p:pic>
                    <p:nvPicPr>
                      <p:cNvPr id="6" name="Object 5"/>
                      <p:cNvPicPr/>
                      <p:nvPr/>
                    </p:nvPicPr>
                    <p:blipFill>
                      <a:blip r:embed="rId10"/>
                      <a:stretch>
                        <a:fillRect/>
                      </a:stretch>
                    </p:blipFill>
                    <p:spPr>
                      <a:xfrm>
                        <a:off x="7893318" y="5621041"/>
                        <a:ext cx="626939" cy="442263"/>
                      </a:xfrm>
                      <a:prstGeom prst="rect">
                        <a:avLst/>
                      </a:prstGeom>
                    </p:spPr>
                  </p:pic>
                </p:oleObj>
              </mc:Fallback>
            </mc:AlternateContent>
          </a:graphicData>
        </a:graphic>
      </p:graphicFrame>
      <p:pic>
        <p:nvPicPr>
          <p:cNvPr id="9" name="Picture 8" descr="Dai Nam [PPT] Template 10.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11" name="Group 10">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12" name="Picture 11" descr="Dai Nam [PPT] Template 0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3" name="Rectangle 12">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38571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4171038" y="413873"/>
            <a:ext cx="4821405" cy="488467"/>
          </a:xfrm>
          <a:prstGeom prst="rect">
            <a:avLst/>
          </a:prstGeom>
          <a:noFill/>
        </p:spPr>
        <p:txBody>
          <a:bodyPr wrap="square" rtlCol="0">
            <a:spAutoFit/>
          </a:bodyPr>
          <a:lstStyle/>
          <a:p>
            <a:r>
              <a:rPr lang="en-US" sz="2574" b="1" dirty="0">
                <a:solidFill>
                  <a:srgbClr val="FF6600"/>
                </a:solidFill>
                <a:latin typeface="Arial"/>
                <a:cs typeface="Arial"/>
              </a:rPr>
              <a:t>TỔNG QUAN VỀ CÂY</a:t>
            </a:r>
          </a:p>
        </p:txBody>
      </p:sp>
      <p:pic>
        <p:nvPicPr>
          <p:cNvPr id="25" name="Picture 24" descr="Dai Nam [PPT] Template 1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8" name="TextBox 7">
            <a:extLst>
              <a:ext uri="{FF2B5EF4-FFF2-40B4-BE49-F238E27FC236}">
                <a16:creationId xmlns:a16="http://schemas.microsoft.com/office/drawing/2014/main" id="{87A07174-D9B6-54E5-FCB1-3CC1619D7E60}"/>
              </a:ext>
            </a:extLst>
          </p:cNvPr>
          <p:cNvSpPr txBox="1"/>
          <p:nvPr/>
        </p:nvSpPr>
        <p:spPr>
          <a:xfrm>
            <a:off x="911866" y="1424105"/>
            <a:ext cx="9627008" cy="1938992"/>
          </a:xfrm>
          <a:prstGeom prst="rect">
            <a:avLst/>
          </a:prstGeom>
          <a:noFill/>
        </p:spPr>
        <p:txBody>
          <a:bodyPr wrap="square">
            <a:spAutoFit/>
          </a:bodyPr>
          <a:lstStyle/>
          <a:p>
            <a:pPr>
              <a:lnSpc>
                <a:spcPct val="150000"/>
              </a:lnSpc>
            </a:pP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cây</a:t>
            </a:r>
            <a:r>
              <a:rPr lang="en-US" sz="2000" dirty="0">
                <a:latin typeface="Arial" panose="020B0604020202020204" pitchFamily="34" charset="0"/>
                <a:cs typeface="Arial" panose="020B0604020202020204" pitchFamily="34" charset="0"/>
              </a:rPr>
              <a:t>, ta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đảm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a:t>
            </a:r>
          </a:p>
          <a:p>
            <a:pPr>
              <a:lnSpc>
                <a:spcPct val="150000"/>
              </a:lnSpc>
              <a:buFont typeface="+mj-lt"/>
              <a:buAutoNum type="arabicPeriod"/>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a:t>
            </a:r>
          </a:p>
          <a:p>
            <a:pPr>
              <a:lnSpc>
                <a:spcPct val="150000"/>
              </a:lnSpc>
              <a:buFont typeface="+mj-lt"/>
              <a:buAutoNum type="arabicPeriod"/>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chu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a:t>
            </a:r>
          </a:p>
          <a:p>
            <a:pPr>
              <a:lnSpc>
                <a:spcPct val="150000"/>
              </a:lnSpc>
            </a:pPr>
            <a:r>
              <a:rPr lang="en-VN" sz="2000" dirty="0">
                <a:latin typeface="Arial" panose="020B0604020202020204" pitchFamily="34" charset="0"/>
                <a:cs typeface="Arial" panose="020B0604020202020204" pitchFamily="34" charset="0"/>
              </a:rPr>
              <a:t>3.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đúng</a:t>
            </a:r>
            <a:r>
              <a:rPr lang="en-US" sz="2000" dirty="0">
                <a:latin typeface="Arial" panose="020B0604020202020204" pitchFamily="34" charset="0"/>
                <a:cs typeface="Arial" panose="020B0604020202020204" pitchFamily="34" charset="0"/>
              </a:rPr>
              <a:t> n − 1 </a:t>
            </a:r>
            <a:r>
              <a:rPr lang="en-US" sz="2000" dirty="0" err="1">
                <a:latin typeface="Arial" panose="020B0604020202020204" pitchFamily="34" charset="0"/>
                <a:cs typeface="Arial" panose="020B0604020202020204" pitchFamily="34" charset="0"/>
              </a:rPr>
              <a:t>cạnh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n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đỉnh</a:t>
            </a:r>
            <a:r>
              <a:rPr lang="en-US" sz="2000" dirty="0">
                <a:latin typeface="Arial" panose="020B0604020202020204" pitchFamily="34" charset="0"/>
                <a:cs typeface="Arial" panose="020B0604020202020204" pitchFamily="34" charset="0"/>
              </a:rPr>
              <a:t>.</a:t>
            </a:r>
            <a:endParaRPr lang="en-VN"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411EE09-CA3D-8676-62EF-3EFF365DADED}"/>
              </a:ext>
            </a:extLst>
          </p:cNvPr>
          <p:cNvSpPr txBox="1"/>
          <p:nvPr/>
        </p:nvSpPr>
        <p:spPr>
          <a:xfrm>
            <a:off x="911866" y="3408640"/>
            <a:ext cx="9640682" cy="984308"/>
          </a:xfrm>
          <a:prstGeom prst="rect">
            <a:avLst/>
          </a:prstGeom>
          <a:noFill/>
        </p:spPr>
        <p:txBody>
          <a:bodyPr wrap="square">
            <a:spAutoFit/>
          </a:bodyPr>
          <a:lstStyle/>
          <a:p>
            <a:pPr>
              <a:lnSpc>
                <a:spcPct val="150000"/>
              </a:lnSpc>
            </a:pPr>
            <a:r>
              <a:rPr lang="en-US" sz="2059" dirty="0" err="1">
                <a:latin typeface="Arial" panose="020B0604020202020204" pitchFamily="34" charset="0"/>
                <a:cs typeface="Arial" panose="020B0604020202020204" pitchFamily="34" charset="0"/>
              </a:rPr>
              <a:t>Cài</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đặt</a:t>
            </a:r>
            <a:r>
              <a:rPr lang="en-US" sz="2059" dirty="0">
                <a:latin typeface="Arial" panose="020B0604020202020204" pitchFamily="34" charset="0"/>
                <a:cs typeface="Arial" panose="020B0604020202020204" pitchFamily="34" charset="0"/>
              </a:rPr>
              <a:t> chi </a:t>
            </a:r>
            <a:r>
              <a:rPr lang="en-US" sz="2059" dirty="0" err="1">
                <a:latin typeface="Arial" panose="020B0604020202020204" pitchFamily="34" charset="0"/>
                <a:cs typeface="Arial" panose="020B0604020202020204" pitchFamily="34" charset="0"/>
              </a:rPr>
              <a:t>tiết</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để</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kiểm</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tra</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một</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đồ</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thị</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có</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phải</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là</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cây</a:t>
            </a:r>
            <a:r>
              <a:rPr lang="en-US" sz="2059" dirty="0">
                <a:latin typeface="Arial" panose="020B0604020202020204" pitchFamily="34" charset="0"/>
                <a:cs typeface="Arial" panose="020B0604020202020204" pitchFamily="34" charset="0"/>
              </a:rPr>
              <a:t> hay </a:t>
            </a:r>
            <a:r>
              <a:rPr lang="en-US" sz="2059" dirty="0" err="1">
                <a:latin typeface="Arial" panose="020B0604020202020204" pitchFamily="34" charset="0"/>
                <a:cs typeface="Arial" panose="020B0604020202020204" pitchFamily="34" charset="0"/>
              </a:rPr>
              <a:t>không</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bằng</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ngôn</a:t>
            </a:r>
            <a:r>
              <a:rPr lang="en-US" sz="2059" dirty="0">
                <a:latin typeface="Arial" panose="020B0604020202020204" pitchFamily="34" charset="0"/>
                <a:cs typeface="Arial" panose="020B0604020202020204" pitchFamily="34" charset="0"/>
              </a:rPr>
              <a:t> </a:t>
            </a:r>
            <a:r>
              <a:rPr lang="en-US" sz="2059" dirty="0" err="1">
                <a:latin typeface="Arial" panose="020B0604020202020204" pitchFamily="34" charset="0"/>
                <a:cs typeface="Arial" panose="020B0604020202020204" pitchFamily="34" charset="0"/>
              </a:rPr>
              <a:t>ngữ</a:t>
            </a:r>
            <a:r>
              <a:rPr lang="en-US" sz="2059" dirty="0">
                <a:latin typeface="Arial" panose="020B0604020202020204" pitchFamily="34" charset="0"/>
                <a:cs typeface="Arial" panose="020B0604020202020204" pitchFamily="34" charset="0"/>
              </a:rPr>
              <a:t> Python: </a:t>
            </a:r>
            <a:r>
              <a:rPr lang="en-VN" sz="2059" dirty="0">
                <a:latin typeface="Arial" panose="020B0604020202020204" pitchFamily="34" charset="0"/>
                <a:cs typeface="Arial" panose="020B0604020202020204" pitchFamily="34" charset="0"/>
              </a:rPr>
              <a:t>https://fitdnu.net/mod/url/view.php?id=810</a:t>
            </a:r>
          </a:p>
        </p:txBody>
      </p:sp>
      <p:pic>
        <p:nvPicPr>
          <p:cNvPr id="2" name="Picture 1"/>
          <p:cNvPicPr>
            <a:picLocks noChangeAspect="1"/>
          </p:cNvPicPr>
          <p:nvPr/>
        </p:nvPicPr>
        <p:blipFill>
          <a:blip r:embed="rId5"/>
          <a:stretch>
            <a:fillRect/>
          </a:stretch>
        </p:blipFill>
        <p:spPr>
          <a:xfrm>
            <a:off x="7607965" y="4062549"/>
            <a:ext cx="3974354" cy="2238996"/>
          </a:xfrm>
          <a:prstGeom prst="rect">
            <a:avLst/>
          </a:prstGeom>
        </p:spPr>
      </p:pic>
      <p:pic>
        <p:nvPicPr>
          <p:cNvPr id="9" name="Picture 8"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13" name="Picture 12" descr="Dai Nam [PPT] Template 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4" name="Rectangle 1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1930458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82" y="6347341"/>
            <a:ext cx="10972637" cy="520416"/>
          </a:xfrm>
          <a:prstGeom prst="rect">
            <a:avLst/>
          </a:prstGeom>
        </p:spPr>
      </p:pic>
      <p:sp>
        <p:nvSpPr>
          <p:cNvPr id="22" name="TextBox 21"/>
          <p:cNvSpPr txBox="1"/>
          <p:nvPr/>
        </p:nvSpPr>
        <p:spPr>
          <a:xfrm>
            <a:off x="2711066" y="296906"/>
            <a:ext cx="7709227" cy="488467"/>
          </a:xfrm>
          <a:prstGeom prst="rect">
            <a:avLst/>
          </a:prstGeom>
          <a:noFill/>
        </p:spPr>
        <p:txBody>
          <a:bodyPr wrap="square" rtlCol="0">
            <a:spAutoFit/>
          </a:bodyPr>
          <a:lstStyle/>
          <a:p>
            <a:r>
              <a:rPr lang="en-US" sz="2574" b="1" dirty="0">
                <a:solidFill>
                  <a:srgbClr val="FF6600"/>
                </a:solidFill>
                <a:latin typeface="Arial"/>
                <a:cs typeface="Arial"/>
              </a:rPr>
              <a:t>MỘT SỐ MÔ HÌNH VỀ CÂY TRONG THỰC TẾ</a:t>
            </a:r>
          </a:p>
        </p:txBody>
      </p:sp>
      <p:pic>
        <p:nvPicPr>
          <p:cNvPr id="25" name="Picture 24"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558" y="893711"/>
            <a:ext cx="5792885" cy="17259"/>
          </a:xfrm>
          <a:prstGeom prst="rect">
            <a:avLst/>
          </a:prstGeom>
        </p:spPr>
      </p:pic>
      <p:sp>
        <p:nvSpPr>
          <p:cNvPr id="3" name="TextBox 2">
            <a:extLst>
              <a:ext uri="{FF2B5EF4-FFF2-40B4-BE49-F238E27FC236}">
                <a16:creationId xmlns:a16="http://schemas.microsoft.com/office/drawing/2014/main" id="{D3BA5A47-B6C6-0F8C-2CB7-A2632E6D0873}"/>
              </a:ext>
            </a:extLst>
          </p:cNvPr>
          <p:cNvSpPr txBox="1"/>
          <p:nvPr/>
        </p:nvSpPr>
        <p:spPr>
          <a:xfrm>
            <a:off x="1098974" y="1578901"/>
            <a:ext cx="4708133" cy="409215"/>
          </a:xfrm>
          <a:prstGeom prst="rect">
            <a:avLst/>
          </a:prstGeom>
          <a:noFill/>
        </p:spPr>
        <p:txBody>
          <a:bodyPr wrap="square">
            <a:spAutoFit/>
          </a:bodyPr>
          <a:lstStyle/>
          <a:p>
            <a:pPr marL="294208" indent="-294208">
              <a:buFont typeface="Arial" panose="020B0604020202020204" pitchFamily="34" charset="0"/>
              <a:buChar char="•"/>
            </a:pPr>
            <a:r>
              <a:rPr lang="vi-VN" sz="2059" dirty="0">
                <a:solidFill>
                  <a:srgbClr val="000000"/>
                </a:solidFill>
                <a:latin typeface="Arial" panose="020B0604020202020204" pitchFamily="34" charset="0"/>
                <a:cs typeface="Arial" panose="020B0604020202020204" pitchFamily="34" charset="0"/>
              </a:rPr>
              <a:t>Cách phân cấp trong một công ty</a:t>
            </a:r>
            <a:endParaRPr lang="en-VN" sz="2059"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2344C12-E8C8-FAC9-3422-163756B72A1B}"/>
              </a:ext>
            </a:extLst>
          </p:cNvPr>
          <p:cNvPicPr>
            <a:picLocks noChangeAspect="1"/>
          </p:cNvPicPr>
          <p:nvPr/>
        </p:nvPicPr>
        <p:blipFill rotWithShape="1">
          <a:blip r:embed="rId4"/>
          <a:srcRect l="5735"/>
          <a:stretch/>
        </p:blipFill>
        <p:spPr>
          <a:xfrm>
            <a:off x="609682" y="2359206"/>
            <a:ext cx="5594503" cy="3124580"/>
          </a:xfrm>
          <a:prstGeom prst="rect">
            <a:avLst/>
          </a:prstGeom>
        </p:spPr>
      </p:pic>
      <p:sp>
        <p:nvSpPr>
          <p:cNvPr id="7" name="TextBox 6">
            <a:extLst>
              <a:ext uri="{FF2B5EF4-FFF2-40B4-BE49-F238E27FC236}">
                <a16:creationId xmlns:a16="http://schemas.microsoft.com/office/drawing/2014/main" id="{67A8D9EA-0CE5-32F1-34FB-E741D367B1A4}"/>
              </a:ext>
            </a:extLst>
          </p:cNvPr>
          <p:cNvSpPr txBox="1"/>
          <p:nvPr/>
        </p:nvSpPr>
        <p:spPr>
          <a:xfrm>
            <a:off x="6384893" y="1580565"/>
            <a:ext cx="4939662" cy="409215"/>
          </a:xfrm>
          <a:prstGeom prst="rect">
            <a:avLst/>
          </a:prstGeom>
          <a:noFill/>
        </p:spPr>
        <p:txBody>
          <a:bodyPr wrap="square">
            <a:spAutoFit/>
          </a:bodyPr>
          <a:lstStyle/>
          <a:p>
            <a:pPr marL="294208" indent="-294208">
              <a:buFont typeface="Arial" panose="020B0604020202020204" pitchFamily="34" charset="0"/>
              <a:buChar char="•"/>
            </a:pPr>
            <a:r>
              <a:rPr lang="en-US" sz="2059" dirty="0" err="1">
                <a:solidFill>
                  <a:srgbClr val="000000"/>
                </a:solidFill>
                <a:latin typeface="Arial" panose="020B0604020202020204" pitchFamily="34" charset="0"/>
                <a:cs typeface="Arial" panose="020B0604020202020204" pitchFamily="34" charset="0"/>
              </a:rPr>
              <a:t>Mô</a:t>
            </a:r>
            <a:r>
              <a:rPr lang="en-US" sz="2059" dirty="0">
                <a:solidFill>
                  <a:srgbClr val="000000"/>
                </a:solidFill>
                <a:latin typeface="Arial" panose="020B0604020202020204" pitchFamily="34" charset="0"/>
                <a:cs typeface="Arial" panose="020B0604020202020204" pitchFamily="34" charset="0"/>
              </a:rPr>
              <a:t> </a:t>
            </a:r>
            <a:r>
              <a:rPr lang="en-US" sz="2059" dirty="0" err="1">
                <a:solidFill>
                  <a:srgbClr val="000000"/>
                </a:solidFill>
                <a:latin typeface="Arial" panose="020B0604020202020204" pitchFamily="34" charset="0"/>
                <a:cs typeface="Arial" panose="020B0604020202020204" pitchFamily="34" charset="0"/>
              </a:rPr>
              <a:t>hình</a:t>
            </a:r>
            <a:r>
              <a:rPr lang="en-US" sz="2059" dirty="0">
                <a:solidFill>
                  <a:srgbClr val="000000"/>
                </a:solidFill>
                <a:latin typeface="Arial" panose="020B0604020202020204" pitchFamily="34" charset="0"/>
                <a:cs typeface="Arial" panose="020B0604020202020204" pitchFamily="34" charset="0"/>
              </a:rPr>
              <a:t> </a:t>
            </a:r>
            <a:r>
              <a:rPr lang="en-US" sz="2059" dirty="0" err="1">
                <a:solidFill>
                  <a:srgbClr val="000000"/>
                </a:solidFill>
                <a:latin typeface="Arial" panose="020B0604020202020204" pitchFamily="34" charset="0"/>
                <a:cs typeface="Arial" panose="020B0604020202020204" pitchFamily="34" charset="0"/>
              </a:rPr>
              <a:t>của</a:t>
            </a:r>
            <a:r>
              <a:rPr lang="en-US" sz="2059" dirty="0">
                <a:solidFill>
                  <a:srgbClr val="000000"/>
                </a:solidFill>
                <a:latin typeface="Arial" panose="020B0604020202020204" pitchFamily="34" charset="0"/>
                <a:cs typeface="Arial" panose="020B0604020202020204" pitchFamily="34" charset="0"/>
              </a:rPr>
              <a:t> </a:t>
            </a:r>
            <a:r>
              <a:rPr lang="en-US" sz="2059" dirty="0" err="1">
                <a:solidFill>
                  <a:srgbClr val="000000"/>
                </a:solidFill>
                <a:latin typeface="Arial" panose="020B0604020202020204" pitchFamily="34" charset="0"/>
                <a:cs typeface="Arial" panose="020B0604020202020204" pitchFamily="34" charset="0"/>
              </a:rPr>
              <a:t>một</a:t>
            </a:r>
            <a:r>
              <a:rPr lang="en-US" sz="2059" dirty="0">
                <a:solidFill>
                  <a:srgbClr val="000000"/>
                </a:solidFill>
                <a:latin typeface="Arial" panose="020B0604020202020204" pitchFamily="34" charset="0"/>
                <a:cs typeface="Arial" panose="020B0604020202020204" pitchFamily="34" charset="0"/>
              </a:rPr>
              <a:t> post </a:t>
            </a:r>
            <a:r>
              <a:rPr lang="en-US" sz="2059" dirty="0" err="1">
                <a:solidFill>
                  <a:srgbClr val="000000"/>
                </a:solidFill>
                <a:latin typeface="Arial" panose="020B0604020202020204" pitchFamily="34" charset="0"/>
                <a:cs typeface="Arial" panose="020B0604020202020204" pitchFamily="34" charset="0"/>
              </a:rPr>
              <a:t>trên</a:t>
            </a:r>
            <a:r>
              <a:rPr lang="en-US" sz="2059" dirty="0">
                <a:solidFill>
                  <a:srgbClr val="000000"/>
                </a:solidFill>
                <a:latin typeface="Arial" panose="020B0604020202020204" pitchFamily="34" charset="0"/>
                <a:cs typeface="Arial" panose="020B0604020202020204" pitchFamily="34" charset="0"/>
              </a:rPr>
              <a:t> Facebook</a:t>
            </a:r>
            <a:endParaRPr lang="en-VN" sz="2059"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85DC64E8-3437-A469-19E9-25D8DF2D0017}"/>
              </a:ext>
            </a:extLst>
          </p:cNvPr>
          <p:cNvPicPr>
            <a:picLocks noChangeAspect="1"/>
          </p:cNvPicPr>
          <p:nvPr/>
        </p:nvPicPr>
        <p:blipFill>
          <a:blip r:embed="rId5"/>
          <a:stretch>
            <a:fillRect/>
          </a:stretch>
        </p:blipFill>
        <p:spPr>
          <a:xfrm>
            <a:off x="6872222" y="2359207"/>
            <a:ext cx="4012924" cy="3181965"/>
          </a:xfrm>
          <a:prstGeom prst="rect">
            <a:avLst/>
          </a:prstGeom>
        </p:spPr>
      </p:pic>
      <p:pic>
        <p:nvPicPr>
          <p:cNvPr id="9" name="Picture 8" descr="Dai Nam [PPT] Template 1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01" y="64184"/>
            <a:ext cx="1327164" cy="1203573"/>
          </a:xfrm>
          <a:prstGeom prst="rect">
            <a:avLst/>
          </a:prstGeom>
        </p:spPr>
      </p:pic>
      <p:grpSp>
        <p:nvGrpSpPr>
          <p:cNvPr id="12" name="Group 11">
            <a:extLst>
              <a:ext uri="{FF2B5EF4-FFF2-40B4-BE49-F238E27FC236}">
                <a16:creationId xmlns:a16="http://schemas.microsoft.com/office/drawing/2014/main" id="{FC9D70D8-2DB6-6376-F0A7-C565B5BE336F}"/>
              </a:ext>
            </a:extLst>
          </p:cNvPr>
          <p:cNvGrpSpPr/>
          <p:nvPr/>
        </p:nvGrpSpPr>
        <p:grpSpPr>
          <a:xfrm>
            <a:off x="7" y="6347088"/>
            <a:ext cx="12191993" cy="520416"/>
            <a:chOff x="7" y="6327424"/>
            <a:chExt cx="12191993" cy="520416"/>
          </a:xfrm>
        </p:grpSpPr>
        <p:pic>
          <p:nvPicPr>
            <p:cNvPr id="13" name="Picture 12" descr="Dai Nam [PPT] Template 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363" y="6327424"/>
              <a:ext cx="10972637" cy="520416"/>
            </a:xfrm>
            <a:prstGeom prst="rect">
              <a:avLst/>
            </a:prstGeom>
          </p:spPr>
        </p:pic>
        <p:sp>
          <p:nvSpPr>
            <p:cNvPr id="14" name="Rectangle 13">
              <a:extLst>
                <a:ext uri="{FF2B5EF4-FFF2-40B4-BE49-F238E27FC236}">
                  <a16:creationId xmlns:a16="http://schemas.microsoft.com/office/drawing/2014/main" id="{3666AF2B-A712-DF69-8AC4-33AE1F9F8B7E}"/>
                </a:ext>
              </a:extLst>
            </p:cNvPr>
            <p:cNvSpPr/>
            <p:nvPr/>
          </p:nvSpPr>
          <p:spPr>
            <a:xfrm>
              <a:off x="7" y="6327424"/>
              <a:ext cx="1219363" cy="520415"/>
            </a:xfrm>
            <a:prstGeom prst="rect">
              <a:avLst/>
            </a:prstGeom>
            <a:solidFill>
              <a:srgbClr val="F4732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42C4268-E812-B5FB-20D8-77FB120C707E}"/>
              </a:ext>
            </a:extLst>
          </p:cNvPr>
          <p:cNvSpPr txBox="1"/>
          <p:nvPr/>
        </p:nvSpPr>
        <p:spPr>
          <a:xfrm>
            <a:off x="911866" y="6416598"/>
            <a:ext cx="2640049" cy="338554"/>
          </a:xfrm>
          <a:prstGeom prst="rect">
            <a:avLst/>
          </a:prstGeom>
          <a:noFill/>
        </p:spPr>
        <p:txBody>
          <a:bodyPr wrap="square" rtlCol="0">
            <a:spAutoFit/>
          </a:bodyPr>
          <a:lstStyle/>
          <a:p>
            <a:r>
              <a:rPr lang="en-VN" sz="1600" dirty="0">
                <a:solidFill>
                  <a:schemeClr val="bg1"/>
                </a:solidFill>
                <a:latin typeface="Arial" panose="020B0604020202020204" pitchFamily="34" charset="0"/>
                <a:cs typeface="Arial" panose="020B0604020202020204" pitchFamily="34" charset="0"/>
              </a:rPr>
              <a:t>Lê </a:t>
            </a:r>
            <a:r>
              <a:rPr lang="en-US" sz="1600" dirty="0" err="1" smtClean="0">
                <a:solidFill>
                  <a:schemeClr val="bg1"/>
                </a:solidFill>
                <a:latin typeface="Arial" panose="020B0604020202020204" pitchFamily="34" charset="0"/>
                <a:cs typeface="Arial" panose="020B0604020202020204" pitchFamily="34" charset="0"/>
              </a:rPr>
              <a:t>Diệu</a:t>
            </a:r>
            <a:r>
              <a:rPr lang="en-VN" sz="1600" dirty="0" smtClean="0">
                <a:solidFill>
                  <a:schemeClr val="bg1"/>
                </a:solidFill>
                <a:latin typeface="Arial" panose="020B0604020202020204" pitchFamily="34" charset="0"/>
                <a:cs typeface="Arial" panose="020B0604020202020204" pitchFamily="34" charset="0"/>
              </a:rPr>
              <a:t> </a:t>
            </a:r>
            <a:r>
              <a:rPr lang="en-VN" sz="1600" dirty="0">
                <a:solidFill>
                  <a:schemeClr val="bg1"/>
                </a:solidFill>
                <a:latin typeface="Arial" panose="020B0604020202020204" pitchFamily="34" charset="0"/>
                <a:cs typeface="Arial" panose="020B0604020202020204" pitchFamily="34" charset="0"/>
              </a:rPr>
              <a:t>Anh</a:t>
            </a:r>
          </a:p>
        </p:txBody>
      </p:sp>
    </p:spTree>
    <p:extLst>
      <p:ext uri="{BB962C8B-B14F-4D97-AF65-F5344CB8AC3E}">
        <p14:creationId xmlns:p14="http://schemas.microsoft.com/office/powerpoint/2010/main" val="2352955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2525</Words>
  <Application>Microsoft Office PowerPoint</Application>
  <PresentationFormat>Widescreen</PresentationFormat>
  <Paragraphs>733</Paragraphs>
  <Slides>48</Slides>
  <Notes>24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7" baseType="lpstr">
      <vt:lpstr>.VnTime</vt:lpstr>
      <vt:lpstr>Arial</vt:lpstr>
      <vt:lpstr>Calibri</vt:lpstr>
      <vt:lpstr>Calibri Light</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Cài đặt thuật toán Kruskal tìm cây khung nhỏ nhất bằng Python  https://www.programiz.com/online-compiler/9ODvtQfezKj0f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Áp dụng thuật toán Dijstra, tìm đường đi ngắn nhất từ đỉnh 1 đến các đỉnh còn lại?</vt:lpstr>
      <vt:lpstr>PowerPoint Presentation</vt:lpstr>
      <vt:lpstr>Sử dụng thuật toán Dijstra, tìm đường đi ngắn nhất từ đỉnh 1 đến đỉnh 6</vt:lpstr>
      <vt:lpstr>PowerPoint Presentation</vt:lpstr>
      <vt:lpstr>Làm bài tập trắc nghiệm trên LMS  https://fitdnu.net/course/view.php?id=122</vt:lpstr>
      <vt:lpstr>Có thể nào đi dạo chơi qua các cây cầu trong hình sau, mỗi cây cầu vừa đúng một lần?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49</cp:revision>
  <dcterms:created xsi:type="dcterms:W3CDTF">2024-08-26T01:44:38Z</dcterms:created>
  <dcterms:modified xsi:type="dcterms:W3CDTF">2024-10-09T00:56:01Z</dcterms:modified>
</cp:coreProperties>
</file>